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30276800" cy="42799000"/>
  <p:notesSz cx="6858000" cy="9144000"/>
  <p:embeddedFontLst>
    <p:embeddedFont>
      <p:font typeface="Calibri" panose="020F0502020204030204" pitchFamily="34" charset="0"/>
      <p:regular r:id="rId11"/>
      <p:bold r:id="rId12"/>
      <p:italic r:id="rId13"/>
      <p:boldItalic r:id="rId14"/>
    </p:embeddedFont>
    <p:embeddedFont>
      <p:font typeface="Myriad" panose="020B0604020202020204" charset="0"/>
      <p:regular r:id="rId15"/>
    </p:embeddedFont>
    <p:embeddedFont>
      <p:font typeface="Tahoma" panose="020B0604030504040204" pitchFamily="34" charset="0"/>
      <p:regular r:id="rId16"/>
      <p:bold r:id="rId1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25" d="100"/>
          <a:sy n="25" d="100"/>
        </p:scale>
        <p:origin x="4036" y="-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0" y="3684949"/>
            <a:ext cx="30275211" cy="943055"/>
            <a:chOff x="0" y="0"/>
            <a:chExt cx="30276000" cy="94307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0276037" cy="943102"/>
            </a:xfrm>
            <a:custGeom>
              <a:avLst/>
              <a:gdLst/>
              <a:ahLst/>
              <a:cxnLst/>
              <a:rect l="l" t="t" r="r" b="b"/>
              <a:pathLst>
                <a:path w="30276037" h="943102">
                  <a:moveTo>
                    <a:pt x="0" y="943102"/>
                  </a:moveTo>
                  <a:lnTo>
                    <a:pt x="30276037" y="943102"/>
                  </a:lnTo>
                  <a:lnTo>
                    <a:pt x="302760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</p:sp>
      </p:grpSp>
      <p:grpSp>
        <p:nvGrpSpPr>
          <p:cNvPr id="4" name="Group 4"/>
          <p:cNvGrpSpPr>
            <a:grpSpLocks noChangeAspect="1"/>
          </p:cNvGrpSpPr>
          <p:nvPr/>
        </p:nvGrpSpPr>
        <p:grpSpPr>
          <a:xfrm>
            <a:off x="0" y="40398740"/>
            <a:ext cx="30275211" cy="232147"/>
            <a:chOff x="0" y="0"/>
            <a:chExt cx="30276000" cy="232156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0276037" cy="232156"/>
            </a:xfrm>
            <a:custGeom>
              <a:avLst/>
              <a:gdLst/>
              <a:ahLst/>
              <a:cxnLst/>
              <a:rect l="l" t="t" r="r" b="b"/>
              <a:pathLst>
                <a:path w="30276037" h="232156">
                  <a:moveTo>
                    <a:pt x="0" y="232156"/>
                  </a:moveTo>
                  <a:lnTo>
                    <a:pt x="30276037" y="232156"/>
                  </a:lnTo>
                  <a:lnTo>
                    <a:pt x="302760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</p:sp>
      </p:grpSp>
      <p:sp>
        <p:nvSpPr>
          <p:cNvPr id="6" name="TextBox 6"/>
          <p:cNvSpPr txBox="1"/>
          <p:nvPr/>
        </p:nvSpPr>
        <p:spPr>
          <a:xfrm rot="-907260">
            <a:off x="1284965" y="17642664"/>
            <a:ext cx="27445217" cy="56997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6429"/>
              </a:lnSpc>
            </a:pPr>
            <a:r>
              <a:rPr lang="en-US" sz="33163">
                <a:solidFill>
                  <a:srgbClr val="808285"/>
                </a:solidFill>
                <a:latin typeface="Tahoma"/>
                <a:ea typeface="Tahoma"/>
                <a:cs typeface="Tahoma"/>
                <a:sym typeface="Tahoma"/>
              </a:rPr>
              <a:t>poster content</a:t>
            </a:r>
          </a:p>
        </p:txBody>
      </p:sp>
      <p:sp>
        <p:nvSpPr>
          <p:cNvPr id="7" name="Freeform 7"/>
          <p:cNvSpPr/>
          <p:nvPr/>
        </p:nvSpPr>
        <p:spPr>
          <a:xfrm>
            <a:off x="1147143" y="303066"/>
            <a:ext cx="10159499" cy="3237883"/>
          </a:xfrm>
          <a:custGeom>
            <a:avLst/>
            <a:gdLst/>
            <a:ahLst/>
            <a:cxnLst/>
            <a:rect l="l" t="t" r="r" b="b"/>
            <a:pathLst>
              <a:path w="10159499" h="3237883">
                <a:moveTo>
                  <a:pt x="0" y="0"/>
                </a:moveTo>
                <a:lnTo>
                  <a:pt x="10159498" y="0"/>
                </a:lnTo>
                <a:lnTo>
                  <a:pt x="10159498" y="3237883"/>
                </a:lnTo>
                <a:lnTo>
                  <a:pt x="0" y="323788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27846064" y="40514813"/>
            <a:ext cx="2429936" cy="2289187"/>
          </a:xfrm>
          <a:custGeom>
            <a:avLst/>
            <a:gdLst/>
            <a:ahLst/>
            <a:cxnLst/>
            <a:rect l="l" t="t" r="r" b="b"/>
            <a:pathLst>
              <a:path w="217450" h="204854">
                <a:moveTo>
                  <a:pt x="0" y="0"/>
                </a:moveTo>
                <a:lnTo>
                  <a:pt x="217450" y="0"/>
                </a:lnTo>
                <a:lnTo>
                  <a:pt x="217450" y="204854"/>
                </a:lnTo>
                <a:lnTo>
                  <a:pt x="0" y="204854"/>
                </a:lnTo>
                <a:close/>
              </a:path>
            </a:pathLst>
          </a:custGeom>
          <a:solidFill>
            <a:srgbClr val="231F20"/>
          </a:solidFill>
        </p:spPr>
      </p:sp>
      <p:sp>
        <p:nvSpPr>
          <p:cNvPr id="11" name="Freeform 11"/>
          <p:cNvSpPr/>
          <p:nvPr/>
        </p:nvSpPr>
        <p:spPr>
          <a:xfrm>
            <a:off x="26237883" y="1504249"/>
            <a:ext cx="3216363" cy="691518"/>
          </a:xfrm>
          <a:custGeom>
            <a:avLst/>
            <a:gdLst/>
            <a:ahLst/>
            <a:cxnLst/>
            <a:rect l="l" t="t" r="r" b="b"/>
            <a:pathLst>
              <a:path w="3216363" h="691518">
                <a:moveTo>
                  <a:pt x="0" y="0"/>
                </a:moveTo>
                <a:lnTo>
                  <a:pt x="3216362" y="0"/>
                </a:lnTo>
                <a:lnTo>
                  <a:pt x="3216362" y="691518"/>
                </a:lnTo>
                <a:lnTo>
                  <a:pt x="0" y="69151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2" name="TextBox 12"/>
          <p:cNvSpPr txBox="1"/>
          <p:nvPr/>
        </p:nvSpPr>
        <p:spPr>
          <a:xfrm>
            <a:off x="741607" y="40932671"/>
            <a:ext cx="7951548" cy="14195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0478"/>
              </a:lnSpc>
            </a:pPr>
            <a:r>
              <a:rPr lang="en-US" sz="7484" spc="14">
                <a:solidFill>
                  <a:srgbClr val="231F20"/>
                </a:solidFill>
                <a:latin typeface="Myriad"/>
                <a:ea typeface="Myriad"/>
                <a:cs typeface="Myriad"/>
                <a:sym typeface="Myriad"/>
              </a:rPr>
              <a:t>Any other logo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8438864" y="40896671"/>
            <a:ext cx="9112835" cy="14195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0478"/>
              </a:lnSpc>
            </a:pPr>
            <a:r>
              <a:rPr lang="en-US" sz="7484" spc="14">
                <a:solidFill>
                  <a:srgbClr val="231F20"/>
                </a:solidFill>
                <a:latin typeface="Myriad"/>
                <a:ea typeface="Myriad"/>
                <a:cs typeface="Myriad"/>
                <a:sym typeface="Myriad"/>
              </a:rPr>
              <a:t>Find out more (video) :</a:t>
            </a:r>
          </a:p>
        </p:txBody>
      </p:sp>
      <p:sp>
        <p:nvSpPr>
          <p:cNvPr id="14" name="TextBox 8">
            <a:extLst>
              <a:ext uri="{FF2B5EF4-FFF2-40B4-BE49-F238E27FC236}">
                <a16:creationId xmlns:a16="http://schemas.microsoft.com/office/drawing/2014/main" id="{D2A24A79-E1AC-4C08-9D6A-833BC3B68169}"/>
              </a:ext>
            </a:extLst>
          </p:cNvPr>
          <p:cNvSpPr txBox="1"/>
          <p:nvPr/>
        </p:nvSpPr>
        <p:spPr>
          <a:xfrm>
            <a:off x="27846869" y="38773098"/>
            <a:ext cx="2429936" cy="5482365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10478"/>
              </a:lnSpc>
            </a:pPr>
            <a:r>
              <a:rPr lang="en-US" sz="7484" spc="14" dirty="0">
                <a:solidFill>
                  <a:srgbClr val="FFFFFF"/>
                </a:solidFill>
                <a:latin typeface="Myriad"/>
                <a:ea typeface="Myriad"/>
                <a:cs typeface="Myriad"/>
                <a:sym typeface="Myriad"/>
              </a:rPr>
              <a:t>QR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0" y="3684949"/>
            <a:ext cx="30275211" cy="943055"/>
            <a:chOff x="0" y="0"/>
            <a:chExt cx="30276000" cy="94307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0276037" cy="943102"/>
            </a:xfrm>
            <a:custGeom>
              <a:avLst/>
              <a:gdLst/>
              <a:ahLst/>
              <a:cxnLst/>
              <a:rect l="l" t="t" r="r" b="b"/>
              <a:pathLst>
                <a:path w="30276037" h="943102">
                  <a:moveTo>
                    <a:pt x="0" y="943102"/>
                  </a:moveTo>
                  <a:lnTo>
                    <a:pt x="30276037" y="943102"/>
                  </a:lnTo>
                  <a:lnTo>
                    <a:pt x="302760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</p:sp>
      </p:grpSp>
      <p:grpSp>
        <p:nvGrpSpPr>
          <p:cNvPr id="4" name="Group 4"/>
          <p:cNvGrpSpPr>
            <a:grpSpLocks noChangeAspect="1"/>
          </p:cNvGrpSpPr>
          <p:nvPr/>
        </p:nvGrpSpPr>
        <p:grpSpPr>
          <a:xfrm>
            <a:off x="0" y="40398740"/>
            <a:ext cx="30275211" cy="232147"/>
            <a:chOff x="0" y="0"/>
            <a:chExt cx="30276000" cy="232156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0276037" cy="232156"/>
            </a:xfrm>
            <a:custGeom>
              <a:avLst/>
              <a:gdLst/>
              <a:ahLst/>
              <a:cxnLst/>
              <a:rect l="l" t="t" r="r" b="b"/>
              <a:pathLst>
                <a:path w="30276037" h="232156">
                  <a:moveTo>
                    <a:pt x="0" y="232156"/>
                  </a:moveTo>
                  <a:lnTo>
                    <a:pt x="30276037" y="232156"/>
                  </a:lnTo>
                  <a:lnTo>
                    <a:pt x="302760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</p:sp>
      </p:grpSp>
      <p:sp>
        <p:nvSpPr>
          <p:cNvPr id="6" name="TextBox 6"/>
          <p:cNvSpPr txBox="1"/>
          <p:nvPr/>
        </p:nvSpPr>
        <p:spPr>
          <a:xfrm rot="-907260">
            <a:off x="1284965" y="17642664"/>
            <a:ext cx="27445217" cy="56997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6429"/>
              </a:lnSpc>
            </a:pPr>
            <a:r>
              <a:rPr lang="en-US" sz="33163">
                <a:solidFill>
                  <a:srgbClr val="808285"/>
                </a:solidFill>
                <a:latin typeface="Tahoma"/>
                <a:ea typeface="Tahoma"/>
                <a:cs typeface="Tahoma"/>
                <a:sym typeface="Tahoma"/>
              </a:rPr>
              <a:t>poster content</a:t>
            </a:r>
          </a:p>
        </p:txBody>
      </p:sp>
      <p:sp>
        <p:nvSpPr>
          <p:cNvPr id="7" name="Freeform 7"/>
          <p:cNvSpPr/>
          <p:nvPr/>
        </p:nvSpPr>
        <p:spPr>
          <a:xfrm>
            <a:off x="525607" y="303066"/>
            <a:ext cx="13007463" cy="3237883"/>
          </a:xfrm>
          <a:custGeom>
            <a:avLst/>
            <a:gdLst/>
            <a:ahLst/>
            <a:cxnLst/>
            <a:rect l="l" t="t" r="r" b="b"/>
            <a:pathLst>
              <a:path w="13007463" h="3237883">
                <a:moveTo>
                  <a:pt x="0" y="0"/>
                </a:moveTo>
                <a:lnTo>
                  <a:pt x="13007462" y="0"/>
                </a:lnTo>
                <a:lnTo>
                  <a:pt x="13007462" y="3237883"/>
                </a:lnTo>
                <a:lnTo>
                  <a:pt x="0" y="323788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r="-575"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741607" y="40932671"/>
            <a:ext cx="7951548" cy="14195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0478"/>
              </a:lnSpc>
            </a:pPr>
            <a:r>
              <a:rPr lang="en-US" sz="7484" spc="14">
                <a:solidFill>
                  <a:srgbClr val="231F20"/>
                </a:solidFill>
                <a:latin typeface="Myriad"/>
                <a:ea typeface="Myriad"/>
                <a:cs typeface="Myriad"/>
                <a:sym typeface="Myriad"/>
              </a:rPr>
              <a:t>Any other logo</a:t>
            </a:r>
          </a:p>
        </p:txBody>
      </p:sp>
      <p:sp>
        <p:nvSpPr>
          <p:cNvPr id="10" name="Freeform 10"/>
          <p:cNvSpPr/>
          <p:nvPr/>
        </p:nvSpPr>
        <p:spPr>
          <a:xfrm>
            <a:off x="27846064" y="40514813"/>
            <a:ext cx="2429936" cy="2289187"/>
          </a:xfrm>
          <a:custGeom>
            <a:avLst/>
            <a:gdLst/>
            <a:ahLst/>
            <a:cxnLst/>
            <a:rect l="l" t="t" r="r" b="b"/>
            <a:pathLst>
              <a:path w="217450" h="204854">
                <a:moveTo>
                  <a:pt x="0" y="0"/>
                </a:moveTo>
                <a:lnTo>
                  <a:pt x="217450" y="0"/>
                </a:lnTo>
                <a:lnTo>
                  <a:pt x="217450" y="204854"/>
                </a:lnTo>
                <a:lnTo>
                  <a:pt x="0" y="204854"/>
                </a:lnTo>
                <a:close/>
              </a:path>
            </a:pathLst>
          </a:custGeom>
          <a:solidFill>
            <a:srgbClr val="231F20"/>
          </a:solidFill>
        </p:spPr>
      </p:sp>
      <p:sp>
        <p:nvSpPr>
          <p:cNvPr id="12" name="TextBox 12"/>
          <p:cNvSpPr txBox="1"/>
          <p:nvPr/>
        </p:nvSpPr>
        <p:spPr>
          <a:xfrm>
            <a:off x="18438864" y="40896671"/>
            <a:ext cx="9112835" cy="14195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0478"/>
              </a:lnSpc>
            </a:pPr>
            <a:r>
              <a:rPr lang="en-US" sz="7484" spc="14">
                <a:solidFill>
                  <a:srgbClr val="231F20"/>
                </a:solidFill>
                <a:latin typeface="Myriad"/>
                <a:ea typeface="Myriad"/>
                <a:cs typeface="Myriad"/>
                <a:sym typeface="Myriad"/>
              </a:rPr>
              <a:t>Find out more (video) :</a:t>
            </a:r>
          </a:p>
        </p:txBody>
      </p:sp>
      <p:sp>
        <p:nvSpPr>
          <p:cNvPr id="13" name="Freeform 13"/>
          <p:cNvSpPr/>
          <p:nvPr/>
        </p:nvSpPr>
        <p:spPr>
          <a:xfrm>
            <a:off x="26237883" y="1504249"/>
            <a:ext cx="3216363" cy="691518"/>
          </a:xfrm>
          <a:custGeom>
            <a:avLst/>
            <a:gdLst/>
            <a:ahLst/>
            <a:cxnLst/>
            <a:rect l="l" t="t" r="r" b="b"/>
            <a:pathLst>
              <a:path w="3216363" h="691518">
                <a:moveTo>
                  <a:pt x="0" y="0"/>
                </a:moveTo>
                <a:lnTo>
                  <a:pt x="3216362" y="0"/>
                </a:lnTo>
                <a:lnTo>
                  <a:pt x="3216362" y="691518"/>
                </a:lnTo>
                <a:lnTo>
                  <a:pt x="0" y="69151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4" name="TextBox 8">
            <a:extLst>
              <a:ext uri="{FF2B5EF4-FFF2-40B4-BE49-F238E27FC236}">
                <a16:creationId xmlns:a16="http://schemas.microsoft.com/office/drawing/2014/main" id="{C4A5A70D-553A-4F6B-827F-32ED0CBD21AF}"/>
              </a:ext>
            </a:extLst>
          </p:cNvPr>
          <p:cNvSpPr txBox="1"/>
          <p:nvPr/>
        </p:nvSpPr>
        <p:spPr>
          <a:xfrm>
            <a:off x="27846869" y="38773098"/>
            <a:ext cx="2429936" cy="5482365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10478"/>
              </a:lnSpc>
            </a:pPr>
            <a:r>
              <a:rPr lang="en-US" sz="7484" spc="14" dirty="0">
                <a:solidFill>
                  <a:srgbClr val="FFFFFF"/>
                </a:solidFill>
                <a:latin typeface="Myriad"/>
                <a:ea typeface="Myriad"/>
                <a:cs typeface="Myriad"/>
                <a:sym typeface="Myriad"/>
              </a:rPr>
              <a:t>QR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0" y="3684949"/>
            <a:ext cx="30275211" cy="943055"/>
            <a:chOff x="0" y="0"/>
            <a:chExt cx="30276000" cy="94307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0276037" cy="943102"/>
            </a:xfrm>
            <a:custGeom>
              <a:avLst/>
              <a:gdLst/>
              <a:ahLst/>
              <a:cxnLst/>
              <a:rect l="l" t="t" r="r" b="b"/>
              <a:pathLst>
                <a:path w="30276037" h="943102">
                  <a:moveTo>
                    <a:pt x="0" y="943102"/>
                  </a:moveTo>
                  <a:lnTo>
                    <a:pt x="30276037" y="943102"/>
                  </a:lnTo>
                  <a:lnTo>
                    <a:pt x="302760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</p:sp>
      </p:grpSp>
      <p:grpSp>
        <p:nvGrpSpPr>
          <p:cNvPr id="4" name="Group 4"/>
          <p:cNvGrpSpPr>
            <a:grpSpLocks noChangeAspect="1"/>
          </p:cNvGrpSpPr>
          <p:nvPr/>
        </p:nvGrpSpPr>
        <p:grpSpPr>
          <a:xfrm>
            <a:off x="0" y="40398740"/>
            <a:ext cx="30275211" cy="232147"/>
            <a:chOff x="0" y="0"/>
            <a:chExt cx="30276000" cy="232156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0276037" cy="232156"/>
            </a:xfrm>
            <a:custGeom>
              <a:avLst/>
              <a:gdLst/>
              <a:ahLst/>
              <a:cxnLst/>
              <a:rect l="l" t="t" r="r" b="b"/>
              <a:pathLst>
                <a:path w="30276037" h="232156">
                  <a:moveTo>
                    <a:pt x="0" y="232156"/>
                  </a:moveTo>
                  <a:lnTo>
                    <a:pt x="30276037" y="232156"/>
                  </a:lnTo>
                  <a:lnTo>
                    <a:pt x="302760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</p:sp>
      </p:grpSp>
      <p:sp>
        <p:nvSpPr>
          <p:cNvPr id="6" name="TextBox 6"/>
          <p:cNvSpPr txBox="1"/>
          <p:nvPr/>
        </p:nvSpPr>
        <p:spPr>
          <a:xfrm rot="-907260">
            <a:off x="1284965" y="17642664"/>
            <a:ext cx="27445217" cy="56997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6429"/>
              </a:lnSpc>
            </a:pPr>
            <a:r>
              <a:rPr lang="en-US" sz="33163">
                <a:solidFill>
                  <a:srgbClr val="808285"/>
                </a:solidFill>
                <a:latin typeface="Tahoma"/>
                <a:ea typeface="Tahoma"/>
                <a:cs typeface="Tahoma"/>
                <a:sym typeface="Tahoma"/>
              </a:rPr>
              <a:t>poster content</a:t>
            </a:r>
          </a:p>
        </p:txBody>
      </p:sp>
      <p:sp>
        <p:nvSpPr>
          <p:cNvPr id="7" name="Freeform 7"/>
          <p:cNvSpPr/>
          <p:nvPr/>
        </p:nvSpPr>
        <p:spPr>
          <a:xfrm>
            <a:off x="705607" y="715431"/>
            <a:ext cx="9846212" cy="2450969"/>
          </a:xfrm>
          <a:custGeom>
            <a:avLst/>
            <a:gdLst/>
            <a:ahLst/>
            <a:cxnLst/>
            <a:rect l="l" t="t" r="r" b="b"/>
            <a:pathLst>
              <a:path w="9846212" h="2450969">
                <a:moveTo>
                  <a:pt x="0" y="0"/>
                </a:moveTo>
                <a:lnTo>
                  <a:pt x="9846212" y="0"/>
                </a:lnTo>
                <a:lnTo>
                  <a:pt x="9846212" y="2450968"/>
                </a:lnTo>
                <a:lnTo>
                  <a:pt x="0" y="245096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8795" b="-18795"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741607" y="40932671"/>
            <a:ext cx="7951548" cy="14195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0478"/>
              </a:lnSpc>
            </a:pPr>
            <a:r>
              <a:rPr lang="en-US" sz="7484" spc="14">
                <a:solidFill>
                  <a:srgbClr val="231F20"/>
                </a:solidFill>
                <a:latin typeface="Myriad"/>
                <a:ea typeface="Myriad"/>
                <a:cs typeface="Myriad"/>
                <a:sym typeface="Myriad"/>
              </a:rPr>
              <a:t>Any other logo</a:t>
            </a:r>
          </a:p>
        </p:txBody>
      </p:sp>
      <p:sp>
        <p:nvSpPr>
          <p:cNvPr id="10" name="Freeform 10"/>
          <p:cNvSpPr/>
          <p:nvPr/>
        </p:nvSpPr>
        <p:spPr>
          <a:xfrm>
            <a:off x="27846064" y="40514813"/>
            <a:ext cx="2429936" cy="2289187"/>
          </a:xfrm>
          <a:custGeom>
            <a:avLst/>
            <a:gdLst/>
            <a:ahLst/>
            <a:cxnLst/>
            <a:rect l="l" t="t" r="r" b="b"/>
            <a:pathLst>
              <a:path w="217450" h="204854">
                <a:moveTo>
                  <a:pt x="0" y="0"/>
                </a:moveTo>
                <a:lnTo>
                  <a:pt x="217450" y="0"/>
                </a:lnTo>
                <a:lnTo>
                  <a:pt x="217450" y="204854"/>
                </a:lnTo>
                <a:lnTo>
                  <a:pt x="0" y="204854"/>
                </a:lnTo>
                <a:close/>
              </a:path>
            </a:pathLst>
          </a:custGeom>
          <a:solidFill>
            <a:srgbClr val="231F20"/>
          </a:solidFill>
        </p:spPr>
      </p:sp>
      <p:sp>
        <p:nvSpPr>
          <p:cNvPr id="12" name="TextBox 12"/>
          <p:cNvSpPr txBox="1"/>
          <p:nvPr/>
        </p:nvSpPr>
        <p:spPr>
          <a:xfrm>
            <a:off x="18438864" y="40896671"/>
            <a:ext cx="9112835" cy="14195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0478"/>
              </a:lnSpc>
            </a:pPr>
            <a:r>
              <a:rPr lang="en-US" sz="7484" spc="14">
                <a:solidFill>
                  <a:srgbClr val="231F20"/>
                </a:solidFill>
                <a:latin typeface="Myriad"/>
                <a:ea typeface="Myriad"/>
                <a:cs typeface="Myriad"/>
                <a:sym typeface="Myriad"/>
              </a:rPr>
              <a:t>Find out more (video) :</a:t>
            </a:r>
          </a:p>
        </p:txBody>
      </p:sp>
      <p:sp>
        <p:nvSpPr>
          <p:cNvPr id="13" name="Freeform 13"/>
          <p:cNvSpPr/>
          <p:nvPr/>
        </p:nvSpPr>
        <p:spPr>
          <a:xfrm>
            <a:off x="26237883" y="1504249"/>
            <a:ext cx="3216363" cy="691518"/>
          </a:xfrm>
          <a:custGeom>
            <a:avLst/>
            <a:gdLst/>
            <a:ahLst/>
            <a:cxnLst/>
            <a:rect l="l" t="t" r="r" b="b"/>
            <a:pathLst>
              <a:path w="3216363" h="691518">
                <a:moveTo>
                  <a:pt x="0" y="0"/>
                </a:moveTo>
                <a:lnTo>
                  <a:pt x="3216362" y="0"/>
                </a:lnTo>
                <a:lnTo>
                  <a:pt x="3216362" y="691518"/>
                </a:lnTo>
                <a:lnTo>
                  <a:pt x="0" y="69151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4" name="TextBox 8">
            <a:extLst>
              <a:ext uri="{FF2B5EF4-FFF2-40B4-BE49-F238E27FC236}">
                <a16:creationId xmlns:a16="http://schemas.microsoft.com/office/drawing/2014/main" id="{D4478BF3-5805-43E8-B661-464F7163FF17}"/>
              </a:ext>
            </a:extLst>
          </p:cNvPr>
          <p:cNvSpPr txBox="1"/>
          <p:nvPr/>
        </p:nvSpPr>
        <p:spPr>
          <a:xfrm>
            <a:off x="27846869" y="38773098"/>
            <a:ext cx="2429936" cy="5482365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10478"/>
              </a:lnSpc>
            </a:pPr>
            <a:r>
              <a:rPr lang="en-US" sz="7484" spc="14" dirty="0">
                <a:solidFill>
                  <a:srgbClr val="FFFFFF"/>
                </a:solidFill>
                <a:latin typeface="Myriad"/>
                <a:ea typeface="Myriad"/>
                <a:cs typeface="Myriad"/>
                <a:sym typeface="Myriad"/>
              </a:rPr>
              <a:t>QR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0" y="3684949"/>
            <a:ext cx="30275211" cy="943055"/>
            <a:chOff x="0" y="0"/>
            <a:chExt cx="30276000" cy="94307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0276037" cy="943102"/>
            </a:xfrm>
            <a:custGeom>
              <a:avLst/>
              <a:gdLst/>
              <a:ahLst/>
              <a:cxnLst/>
              <a:rect l="l" t="t" r="r" b="b"/>
              <a:pathLst>
                <a:path w="30276037" h="943102">
                  <a:moveTo>
                    <a:pt x="0" y="943102"/>
                  </a:moveTo>
                  <a:lnTo>
                    <a:pt x="30276037" y="943102"/>
                  </a:lnTo>
                  <a:lnTo>
                    <a:pt x="302760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</p:sp>
      </p:grpSp>
      <p:grpSp>
        <p:nvGrpSpPr>
          <p:cNvPr id="4" name="Group 4"/>
          <p:cNvGrpSpPr>
            <a:grpSpLocks noChangeAspect="1"/>
          </p:cNvGrpSpPr>
          <p:nvPr/>
        </p:nvGrpSpPr>
        <p:grpSpPr>
          <a:xfrm>
            <a:off x="0" y="40398740"/>
            <a:ext cx="30275211" cy="232147"/>
            <a:chOff x="0" y="0"/>
            <a:chExt cx="30276000" cy="232156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0276037" cy="232156"/>
            </a:xfrm>
            <a:custGeom>
              <a:avLst/>
              <a:gdLst/>
              <a:ahLst/>
              <a:cxnLst/>
              <a:rect l="l" t="t" r="r" b="b"/>
              <a:pathLst>
                <a:path w="30276037" h="232156">
                  <a:moveTo>
                    <a:pt x="0" y="232156"/>
                  </a:moveTo>
                  <a:lnTo>
                    <a:pt x="30276037" y="232156"/>
                  </a:lnTo>
                  <a:lnTo>
                    <a:pt x="302760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</p:sp>
      </p:grpSp>
      <p:sp>
        <p:nvSpPr>
          <p:cNvPr id="6" name="TextBox 6"/>
          <p:cNvSpPr txBox="1"/>
          <p:nvPr/>
        </p:nvSpPr>
        <p:spPr>
          <a:xfrm rot="-907260">
            <a:off x="1284965" y="17642664"/>
            <a:ext cx="27445217" cy="56997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6429"/>
              </a:lnSpc>
            </a:pPr>
            <a:r>
              <a:rPr lang="en-US" sz="33163">
                <a:solidFill>
                  <a:srgbClr val="808285"/>
                </a:solidFill>
                <a:latin typeface="Tahoma"/>
                <a:ea typeface="Tahoma"/>
                <a:cs typeface="Tahoma"/>
                <a:sym typeface="Tahoma"/>
              </a:rPr>
              <a:t>poster content</a:t>
            </a:r>
          </a:p>
        </p:txBody>
      </p:sp>
      <p:sp>
        <p:nvSpPr>
          <p:cNvPr id="7" name="Freeform 7"/>
          <p:cNvSpPr/>
          <p:nvPr/>
        </p:nvSpPr>
        <p:spPr>
          <a:xfrm>
            <a:off x="705607" y="715431"/>
            <a:ext cx="9846212" cy="2450969"/>
          </a:xfrm>
          <a:custGeom>
            <a:avLst/>
            <a:gdLst/>
            <a:ahLst/>
            <a:cxnLst/>
            <a:rect l="l" t="t" r="r" b="b"/>
            <a:pathLst>
              <a:path w="9846212" h="2450969">
                <a:moveTo>
                  <a:pt x="0" y="0"/>
                </a:moveTo>
                <a:lnTo>
                  <a:pt x="9846212" y="0"/>
                </a:lnTo>
                <a:lnTo>
                  <a:pt x="9846212" y="2450968"/>
                </a:lnTo>
                <a:lnTo>
                  <a:pt x="0" y="245096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5782" b="-15782"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741607" y="40932671"/>
            <a:ext cx="7951548" cy="14195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0478"/>
              </a:lnSpc>
            </a:pPr>
            <a:r>
              <a:rPr lang="en-US" sz="7484" spc="14">
                <a:solidFill>
                  <a:srgbClr val="231F20"/>
                </a:solidFill>
                <a:latin typeface="Myriad"/>
                <a:ea typeface="Myriad"/>
                <a:cs typeface="Myriad"/>
                <a:sym typeface="Myriad"/>
              </a:rPr>
              <a:t>Any other logo</a:t>
            </a:r>
          </a:p>
        </p:txBody>
      </p:sp>
      <p:sp>
        <p:nvSpPr>
          <p:cNvPr id="10" name="Freeform 10"/>
          <p:cNvSpPr/>
          <p:nvPr/>
        </p:nvSpPr>
        <p:spPr>
          <a:xfrm>
            <a:off x="27846064" y="40514813"/>
            <a:ext cx="2429936" cy="2289187"/>
          </a:xfrm>
          <a:custGeom>
            <a:avLst/>
            <a:gdLst/>
            <a:ahLst/>
            <a:cxnLst/>
            <a:rect l="l" t="t" r="r" b="b"/>
            <a:pathLst>
              <a:path w="217450" h="204854">
                <a:moveTo>
                  <a:pt x="0" y="0"/>
                </a:moveTo>
                <a:lnTo>
                  <a:pt x="217450" y="0"/>
                </a:lnTo>
                <a:lnTo>
                  <a:pt x="217450" y="204854"/>
                </a:lnTo>
                <a:lnTo>
                  <a:pt x="0" y="204854"/>
                </a:lnTo>
                <a:close/>
              </a:path>
            </a:pathLst>
          </a:custGeom>
          <a:solidFill>
            <a:srgbClr val="231F20"/>
          </a:solidFill>
        </p:spPr>
      </p:sp>
      <p:sp>
        <p:nvSpPr>
          <p:cNvPr id="12" name="TextBox 12"/>
          <p:cNvSpPr txBox="1"/>
          <p:nvPr/>
        </p:nvSpPr>
        <p:spPr>
          <a:xfrm>
            <a:off x="18438864" y="40896671"/>
            <a:ext cx="9112835" cy="14195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0478"/>
              </a:lnSpc>
            </a:pPr>
            <a:r>
              <a:rPr lang="en-US" sz="7484" spc="14">
                <a:solidFill>
                  <a:srgbClr val="231F20"/>
                </a:solidFill>
                <a:latin typeface="Myriad"/>
                <a:ea typeface="Myriad"/>
                <a:cs typeface="Myriad"/>
                <a:sym typeface="Myriad"/>
              </a:rPr>
              <a:t>Find out more (video) :</a:t>
            </a:r>
          </a:p>
        </p:txBody>
      </p:sp>
      <p:sp>
        <p:nvSpPr>
          <p:cNvPr id="13" name="Freeform 13"/>
          <p:cNvSpPr/>
          <p:nvPr/>
        </p:nvSpPr>
        <p:spPr>
          <a:xfrm>
            <a:off x="26237883" y="1504249"/>
            <a:ext cx="3216363" cy="691518"/>
          </a:xfrm>
          <a:custGeom>
            <a:avLst/>
            <a:gdLst/>
            <a:ahLst/>
            <a:cxnLst/>
            <a:rect l="l" t="t" r="r" b="b"/>
            <a:pathLst>
              <a:path w="3216363" h="691518">
                <a:moveTo>
                  <a:pt x="0" y="0"/>
                </a:moveTo>
                <a:lnTo>
                  <a:pt x="3216362" y="0"/>
                </a:lnTo>
                <a:lnTo>
                  <a:pt x="3216362" y="691518"/>
                </a:lnTo>
                <a:lnTo>
                  <a:pt x="0" y="69151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4" name="TextBox 8">
            <a:extLst>
              <a:ext uri="{FF2B5EF4-FFF2-40B4-BE49-F238E27FC236}">
                <a16:creationId xmlns:a16="http://schemas.microsoft.com/office/drawing/2014/main" id="{91847C31-301D-440D-9910-2EA5702BD374}"/>
              </a:ext>
            </a:extLst>
          </p:cNvPr>
          <p:cNvSpPr txBox="1"/>
          <p:nvPr/>
        </p:nvSpPr>
        <p:spPr>
          <a:xfrm>
            <a:off x="27846869" y="38773098"/>
            <a:ext cx="2429936" cy="5482365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10478"/>
              </a:lnSpc>
            </a:pPr>
            <a:r>
              <a:rPr lang="en-US" sz="7484" spc="14" dirty="0">
                <a:solidFill>
                  <a:srgbClr val="FFFFFF"/>
                </a:solidFill>
                <a:latin typeface="Myriad"/>
                <a:ea typeface="Myriad"/>
                <a:cs typeface="Myriad"/>
                <a:sym typeface="Myriad"/>
              </a:rPr>
              <a:t>QR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0" y="3684949"/>
            <a:ext cx="30275211" cy="943055"/>
            <a:chOff x="0" y="0"/>
            <a:chExt cx="30276000" cy="94307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0276037" cy="943102"/>
            </a:xfrm>
            <a:custGeom>
              <a:avLst/>
              <a:gdLst/>
              <a:ahLst/>
              <a:cxnLst/>
              <a:rect l="l" t="t" r="r" b="b"/>
              <a:pathLst>
                <a:path w="30276037" h="943102">
                  <a:moveTo>
                    <a:pt x="0" y="943102"/>
                  </a:moveTo>
                  <a:lnTo>
                    <a:pt x="30276037" y="943102"/>
                  </a:lnTo>
                  <a:lnTo>
                    <a:pt x="302760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</p:sp>
      </p:grpSp>
      <p:grpSp>
        <p:nvGrpSpPr>
          <p:cNvPr id="4" name="Group 4"/>
          <p:cNvGrpSpPr>
            <a:grpSpLocks noChangeAspect="1"/>
          </p:cNvGrpSpPr>
          <p:nvPr/>
        </p:nvGrpSpPr>
        <p:grpSpPr>
          <a:xfrm>
            <a:off x="0" y="40398740"/>
            <a:ext cx="30275211" cy="232147"/>
            <a:chOff x="0" y="0"/>
            <a:chExt cx="30276000" cy="232156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0276037" cy="232156"/>
            </a:xfrm>
            <a:custGeom>
              <a:avLst/>
              <a:gdLst/>
              <a:ahLst/>
              <a:cxnLst/>
              <a:rect l="l" t="t" r="r" b="b"/>
              <a:pathLst>
                <a:path w="30276037" h="232156">
                  <a:moveTo>
                    <a:pt x="0" y="232156"/>
                  </a:moveTo>
                  <a:lnTo>
                    <a:pt x="30276037" y="232156"/>
                  </a:lnTo>
                  <a:lnTo>
                    <a:pt x="302760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</p:sp>
      </p:grpSp>
      <p:sp>
        <p:nvSpPr>
          <p:cNvPr id="6" name="TextBox 6"/>
          <p:cNvSpPr txBox="1"/>
          <p:nvPr/>
        </p:nvSpPr>
        <p:spPr>
          <a:xfrm rot="-907260">
            <a:off x="1284965" y="17642664"/>
            <a:ext cx="27445217" cy="56997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6429"/>
              </a:lnSpc>
            </a:pPr>
            <a:r>
              <a:rPr lang="en-US" sz="33163">
                <a:solidFill>
                  <a:srgbClr val="808285"/>
                </a:solidFill>
                <a:latin typeface="Tahoma"/>
                <a:ea typeface="Tahoma"/>
                <a:cs typeface="Tahoma"/>
                <a:sym typeface="Tahoma"/>
              </a:rPr>
              <a:t>poster content</a:t>
            </a:r>
          </a:p>
        </p:txBody>
      </p:sp>
      <p:sp>
        <p:nvSpPr>
          <p:cNvPr id="7" name="Freeform 7"/>
          <p:cNvSpPr/>
          <p:nvPr/>
        </p:nvSpPr>
        <p:spPr>
          <a:xfrm>
            <a:off x="705607" y="491270"/>
            <a:ext cx="10746727" cy="2675130"/>
          </a:xfrm>
          <a:custGeom>
            <a:avLst/>
            <a:gdLst/>
            <a:ahLst/>
            <a:cxnLst/>
            <a:rect l="l" t="t" r="r" b="b"/>
            <a:pathLst>
              <a:path w="10746727" h="2675130">
                <a:moveTo>
                  <a:pt x="0" y="0"/>
                </a:moveTo>
                <a:lnTo>
                  <a:pt x="10746727" y="0"/>
                </a:lnTo>
                <a:lnTo>
                  <a:pt x="10746727" y="2675129"/>
                </a:lnTo>
                <a:lnTo>
                  <a:pt x="0" y="267512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9505" b="-9505"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741607" y="40932671"/>
            <a:ext cx="7951548" cy="14195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0478"/>
              </a:lnSpc>
            </a:pPr>
            <a:r>
              <a:rPr lang="en-US" sz="7484" spc="14">
                <a:solidFill>
                  <a:srgbClr val="231F20"/>
                </a:solidFill>
                <a:latin typeface="Myriad"/>
                <a:ea typeface="Myriad"/>
                <a:cs typeface="Myriad"/>
                <a:sym typeface="Myriad"/>
              </a:rPr>
              <a:t>Any other logo</a:t>
            </a:r>
          </a:p>
        </p:txBody>
      </p:sp>
      <p:sp>
        <p:nvSpPr>
          <p:cNvPr id="10" name="Freeform 10"/>
          <p:cNvSpPr/>
          <p:nvPr/>
        </p:nvSpPr>
        <p:spPr>
          <a:xfrm>
            <a:off x="27846064" y="40514813"/>
            <a:ext cx="2429936" cy="2289187"/>
          </a:xfrm>
          <a:custGeom>
            <a:avLst/>
            <a:gdLst/>
            <a:ahLst/>
            <a:cxnLst/>
            <a:rect l="l" t="t" r="r" b="b"/>
            <a:pathLst>
              <a:path w="217450" h="204854">
                <a:moveTo>
                  <a:pt x="0" y="0"/>
                </a:moveTo>
                <a:lnTo>
                  <a:pt x="217450" y="0"/>
                </a:lnTo>
                <a:lnTo>
                  <a:pt x="217450" y="204854"/>
                </a:lnTo>
                <a:lnTo>
                  <a:pt x="0" y="204854"/>
                </a:lnTo>
                <a:close/>
              </a:path>
            </a:pathLst>
          </a:custGeom>
          <a:solidFill>
            <a:srgbClr val="231F20"/>
          </a:solidFill>
        </p:spPr>
      </p:sp>
      <p:sp>
        <p:nvSpPr>
          <p:cNvPr id="12" name="TextBox 12"/>
          <p:cNvSpPr txBox="1"/>
          <p:nvPr/>
        </p:nvSpPr>
        <p:spPr>
          <a:xfrm>
            <a:off x="18438864" y="40896671"/>
            <a:ext cx="9112835" cy="14195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0478"/>
              </a:lnSpc>
            </a:pPr>
            <a:r>
              <a:rPr lang="en-US" sz="7484" spc="14">
                <a:solidFill>
                  <a:srgbClr val="231F20"/>
                </a:solidFill>
                <a:latin typeface="Myriad"/>
                <a:ea typeface="Myriad"/>
                <a:cs typeface="Myriad"/>
                <a:sym typeface="Myriad"/>
              </a:rPr>
              <a:t>Find out more (video) :</a:t>
            </a:r>
          </a:p>
        </p:txBody>
      </p:sp>
      <p:sp>
        <p:nvSpPr>
          <p:cNvPr id="13" name="Freeform 13"/>
          <p:cNvSpPr/>
          <p:nvPr/>
        </p:nvSpPr>
        <p:spPr>
          <a:xfrm>
            <a:off x="26237883" y="1504249"/>
            <a:ext cx="3216363" cy="691518"/>
          </a:xfrm>
          <a:custGeom>
            <a:avLst/>
            <a:gdLst/>
            <a:ahLst/>
            <a:cxnLst/>
            <a:rect l="l" t="t" r="r" b="b"/>
            <a:pathLst>
              <a:path w="3216363" h="691518">
                <a:moveTo>
                  <a:pt x="0" y="0"/>
                </a:moveTo>
                <a:lnTo>
                  <a:pt x="3216362" y="0"/>
                </a:lnTo>
                <a:lnTo>
                  <a:pt x="3216362" y="691518"/>
                </a:lnTo>
                <a:lnTo>
                  <a:pt x="0" y="69151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4" name="TextBox 8">
            <a:extLst>
              <a:ext uri="{FF2B5EF4-FFF2-40B4-BE49-F238E27FC236}">
                <a16:creationId xmlns:a16="http://schemas.microsoft.com/office/drawing/2014/main" id="{9B35CCD0-04EF-4354-8062-96188FD22965}"/>
              </a:ext>
            </a:extLst>
          </p:cNvPr>
          <p:cNvSpPr txBox="1"/>
          <p:nvPr/>
        </p:nvSpPr>
        <p:spPr>
          <a:xfrm>
            <a:off x="27846869" y="38773098"/>
            <a:ext cx="2429936" cy="5482365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10478"/>
              </a:lnSpc>
            </a:pPr>
            <a:r>
              <a:rPr lang="en-US" sz="7484" spc="14" dirty="0">
                <a:solidFill>
                  <a:srgbClr val="FFFFFF"/>
                </a:solidFill>
                <a:latin typeface="Myriad"/>
                <a:ea typeface="Myriad"/>
                <a:cs typeface="Myriad"/>
                <a:sym typeface="Myriad"/>
              </a:rPr>
              <a:t>QR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0" y="3684949"/>
            <a:ext cx="30275211" cy="943055"/>
            <a:chOff x="0" y="0"/>
            <a:chExt cx="30276000" cy="94307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0276037" cy="943102"/>
            </a:xfrm>
            <a:custGeom>
              <a:avLst/>
              <a:gdLst/>
              <a:ahLst/>
              <a:cxnLst/>
              <a:rect l="l" t="t" r="r" b="b"/>
              <a:pathLst>
                <a:path w="30276037" h="943102">
                  <a:moveTo>
                    <a:pt x="0" y="943102"/>
                  </a:moveTo>
                  <a:lnTo>
                    <a:pt x="30276037" y="943102"/>
                  </a:lnTo>
                  <a:lnTo>
                    <a:pt x="302760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</p:sp>
      </p:grpSp>
      <p:grpSp>
        <p:nvGrpSpPr>
          <p:cNvPr id="4" name="Group 4"/>
          <p:cNvGrpSpPr>
            <a:grpSpLocks noChangeAspect="1"/>
          </p:cNvGrpSpPr>
          <p:nvPr/>
        </p:nvGrpSpPr>
        <p:grpSpPr>
          <a:xfrm>
            <a:off x="0" y="40398740"/>
            <a:ext cx="30275211" cy="232147"/>
            <a:chOff x="0" y="0"/>
            <a:chExt cx="30276000" cy="232156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0276037" cy="232156"/>
            </a:xfrm>
            <a:custGeom>
              <a:avLst/>
              <a:gdLst/>
              <a:ahLst/>
              <a:cxnLst/>
              <a:rect l="l" t="t" r="r" b="b"/>
              <a:pathLst>
                <a:path w="30276037" h="232156">
                  <a:moveTo>
                    <a:pt x="0" y="232156"/>
                  </a:moveTo>
                  <a:lnTo>
                    <a:pt x="30276037" y="232156"/>
                  </a:lnTo>
                  <a:lnTo>
                    <a:pt x="302760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</p:sp>
      </p:grpSp>
      <p:sp>
        <p:nvSpPr>
          <p:cNvPr id="6" name="TextBox 6"/>
          <p:cNvSpPr txBox="1"/>
          <p:nvPr/>
        </p:nvSpPr>
        <p:spPr>
          <a:xfrm rot="-907260">
            <a:off x="1284965" y="17642664"/>
            <a:ext cx="27445217" cy="56997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6429"/>
              </a:lnSpc>
            </a:pPr>
            <a:r>
              <a:rPr lang="en-US" sz="33163">
                <a:solidFill>
                  <a:srgbClr val="808285"/>
                </a:solidFill>
                <a:latin typeface="Tahoma"/>
                <a:ea typeface="Tahoma"/>
                <a:cs typeface="Tahoma"/>
                <a:sym typeface="Tahoma"/>
              </a:rPr>
              <a:t>poster content</a:t>
            </a:r>
          </a:p>
        </p:txBody>
      </p:sp>
      <p:sp>
        <p:nvSpPr>
          <p:cNvPr id="7" name="Freeform 7"/>
          <p:cNvSpPr/>
          <p:nvPr/>
        </p:nvSpPr>
        <p:spPr>
          <a:xfrm>
            <a:off x="381607" y="413138"/>
            <a:ext cx="12217580" cy="3041262"/>
          </a:xfrm>
          <a:custGeom>
            <a:avLst/>
            <a:gdLst/>
            <a:ahLst/>
            <a:cxnLst/>
            <a:rect l="l" t="t" r="r" b="b"/>
            <a:pathLst>
              <a:path w="12217580" h="3041262">
                <a:moveTo>
                  <a:pt x="0" y="0"/>
                </a:moveTo>
                <a:lnTo>
                  <a:pt x="12217580" y="0"/>
                </a:lnTo>
                <a:lnTo>
                  <a:pt x="12217580" y="3041261"/>
                </a:lnTo>
                <a:lnTo>
                  <a:pt x="0" y="304126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471" b="-1471"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741607" y="40932671"/>
            <a:ext cx="7951548" cy="14195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0478"/>
              </a:lnSpc>
            </a:pPr>
            <a:r>
              <a:rPr lang="en-US" sz="7484" spc="14">
                <a:solidFill>
                  <a:srgbClr val="231F20"/>
                </a:solidFill>
                <a:latin typeface="Myriad"/>
                <a:ea typeface="Myriad"/>
                <a:cs typeface="Myriad"/>
                <a:sym typeface="Myriad"/>
              </a:rPr>
              <a:t>Any other logo</a:t>
            </a:r>
          </a:p>
        </p:txBody>
      </p:sp>
      <p:sp>
        <p:nvSpPr>
          <p:cNvPr id="10" name="Freeform 10"/>
          <p:cNvSpPr/>
          <p:nvPr/>
        </p:nvSpPr>
        <p:spPr>
          <a:xfrm>
            <a:off x="27846064" y="40514813"/>
            <a:ext cx="2429936" cy="2289187"/>
          </a:xfrm>
          <a:custGeom>
            <a:avLst/>
            <a:gdLst/>
            <a:ahLst/>
            <a:cxnLst/>
            <a:rect l="l" t="t" r="r" b="b"/>
            <a:pathLst>
              <a:path w="217450" h="204854">
                <a:moveTo>
                  <a:pt x="0" y="0"/>
                </a:moveTo>
                <a:lnTo>
                  <a:pt x="217450" y="0"/>
                </a:lnTo>
                <a:lnTo>
                  <a:pt x="217450" y="204854"/>
                </a:lnTo>
                <a:lnTo>
                  <a:pt x="0" y="204854"/>
                </a:lnTo>
                <a:close/>
              </a:path>
            </a:pathLst>
          </a:custGeom>
          <a:solidFill>
            <a:srgbClr val="231F20"/>
          </a:solidFill>
        </p:spPr>
      </p:sp>
      <p:sp>
        <p:nvSpPr>
          <p:cNvPr id="12" name="TextBox 12"/>
          <p:cNvSpPr txBox="1"/>
          <p:nvPr/>
        </p:nvSpPr>
        <p:spPr>
          <a:xfrm>
            <a:off x="18438864" y="40896671"/>
            <a:ext cx="9112835" cy="14195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0478"/>
              </a:lnSpc>
            </a:pPr>
            <a:r>
              <a:rPr lang="en-US" sz="7484" spc="14">
                <a:solidFill>
                  <a:srgbClr val="231F20"/>
                </a:solidFill>
                <a:latin typeface="Myriad"/>
                <a:ea typeface="Myriad"/>
                <a:cs typeface="Myriad"/>
                <a:sym typeface="Myriad"/>
              </a:rPr>
              <a:t>Find out more (video) :</a:t>
            </a:r>
          </a:p>
        </p:txBody>
      </p:sp>
      <p:sp>
        <p:nvSpPr>
          <p:cNvPr id="13" name="Freeform 13"/>
          <p:cNvSpPr/>
          <p:nvPr/>
        </p:nvSpPr>
        <p:spPr>
          <a:xfrm>
            <a:off x="26237883" y="1504249"/>
            <a:ext cx="3216363" cy="691518"/>
          </a:xfrm>
          <a:custGeom>
            <a:avLst/>
            <a:gdLst/>
            <a:ahLst/>
            <a:cxnLst/>
            <a:rect l="l" t="t" r="r" b="b"/>
            <a:pathLst>
              <a:path w="3216363" h="691518">
                <a:moveTo>
                  <a:pt x="0" y="0"/>
                </a:moveTo>
                <a:lnTo>
                  <a:pt x="3216362" y="0"/>
                </a:lnTo>
                <a:lnTo>
                  <a:pt x="3216362" y="691518"/>
                </a:lnTo>
                <a:lnTo>
                  <a:pt x="0" y="69151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4" name="TextBox 8">
            <a:extLst>
              <a:ext uri="{FF2B5EF4-FFF2-40B4-BE49-F238E27FC236}">
                <a16:creationId xmlns:a16="http://schemas.microsoft.com/office/drawing/2014/main" id="{8418887A-D7BD-4380-BF96-D31AD542EC06}"/>
              </a:ext>
            </a:extLst>
          </p:cNvPr>
          <p:cNvSpPr txBox="1"/>
          <p:nvPr/>
        </p:nvSpPr>
        <p:spPr>
          <a:xfrm>
            <a:off x="27846869" y="38773098"/>
            <a:ext cx="2429936" cy="5482365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10478"/>
              </a:lnSpc>
            </a:pPr>
            <a:r>
              <a:rPr lang="en-US" sz="7484" spc="14" dirty="0">
                <a:solidFill>
                  <a:srgbClr val="FFFFFF"/>
                </a:solidFill>
                <a:latin typeface="Myriad"/>
                <a:ea typeface="Myriad"/>
                <a:cs typeface="Myriad"/>
                <a:sym typeface="Myriad"/>
              </a:rPr>
              <a:t>QR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0" y="3684949"/>
            <a:ext cx="30275211" cy="943055"/>
            <a:chOff x="0" y="0"/>
            <a:chExt cx="30276000" cy="94307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0276037" cy="943102"/>
            </a:xfrm>
            <a:custGeom>
              <a:avLst/>
              <a:gdLst/>
              <a:ahLst/>
              <a:cxnLst/>
              <a:rect l="l" t="t" r="r" b="b"/>
              <a:pathLst>
                <a:path w="30276037" h="943102">
                  <a:moveTo>
                    <a:pt x="0" y="943102"/>
                  </a:moveTo>
                  <a:lnTo>
                    <a:pt x="30276037" y="943102"/>
                  </a:lnTo>
                  <a:lnTo>
                    <a:pt x="302760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</p:sp>
      </p:grpSp>
      <p:grpSp>
        <p:nvGrpSpPr>
          <p:cNvPr id="4" name="Group 4"/>
          <p:cNvGrpSpPr>
            <a:grpSpLocks noChangeAspect="1"/>
          </p:cNvGrpSpPr>
          <p:nvPr/>
        </p:nvGrpSpPr>
        <p:grpSpPr>
          <a:xfrm>
            <a:off x="0" y="40398740"/>
            <a:ext cx="30275211" cy="232147"/>
            <a:chOff x="0" y="0"/>
            <a:chExt cx="30276000" cy="232156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0276037" cy="232156"/>
            </a:xfrm>
            <a:custGeom>
              <a:avLst/>
              <a:gdLst/>
              <a:ahLst/>
              <a:cxnLst/>
              <a:rect l="l" t="t" r="r" b="b"/>
              <a:pathLst>
                <a:path w="30276037" h="232156">
                  <a:moveTo>
                    <a:pt x="0" y="232156"/>
                  </a:moveTo>
                  <a:lnTo>
                    <a:pt x="30276037" y="232156"/>
                  </a:lnTo>
                  <a:lnTo>
                    <a:pt x="302760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</p:sp>
      </p:grpSp>
      <p:sp>
        <p:nvSpPr>
          <p:cNvPr id="6" name="TextBox 6"/>
          <p:cNvSpPr txBox="1"/>
          <p:nvPr/>
        </p:nvSpPr>
        <p:spPr>
          <a:xfrm rot="-907260">
            <a:off x="1284965" y="17642664"/>
            <a:ext cx="27445217" cy="56997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6429"/>
              </a:lnSpc>
            </a:pPr>
            <a:r>
              <a:rPr lang="en-US" sz="33163">
                <a:solidFill>
                  <a:srgbClr val="808285"/>
                </a:solidFill>
                <a:latin typeface="Tahoma"/>
                <a:ea typeface="Tahoma"/>
                <a:cs typeface="Tahoma"/>
                <a:sym typeface="Tahoma"/>
              </a:rPr>
              <a:t>poster content</a:t>
            </a:r>
          </a:p>
        </p:txBody>
      </p:sp>
      <p:sp>
        <p:nvSpPr>
          <p:cNvPr id="7" name="Freeform 7"/>
          <p:cNvSpPr/>
          <p:nvPr/>
        </p:nvSpPr>
        <p:spPr>
          <a:xfrm>
            <a:off x="381607" y="413138"/>
            <a:ext cx="12217580" cy="3041262"/>
          </a:xfrm>
          <a:custGeom>
            <a:avLst/>
            <a:gdLst/>
            <a:ahLst/>
            <a:cxnLst/>
            <a:rect l="l" t="t" r="r" b="b"/>
            <a:pathLst>
              <a:path w="12217580" h="3041262">
                <a:moveTo>
                  <a:pt x="0" y="0"/>
                </a:moveTo>
                <a:lnTo>
                  <a:pt x="12217580" y="0"/>
                </a:lnTo>
                <a:lnTo>
                  <a:pt x="12217580" y="3041261"/>
                </a:lnTo>
                <a:lnTo>
                  <a:pt x="0" y="304126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3982" b="-3982"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741607" y="40932671"/>
            <a:ext cx="7951548" cy="14195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0478"/>
              </a:lnSpc>
            </a:pPr>
            <a:r>
              <a:rPr lang="en-US" sz="7484" spc="14">
                <a:solidFill>
                  <a:srgbClr val="231F20"/>
                </a:solidFill>
                <a:latin typeface="Myriad"/>
                <a:ea typeface="Myriad"/>
                <a:cs typeface="Myriad"/>
                <a:sym typeface="Myriad"/>
              </a:rPr>
              <a:t>Any other logo</a:t>
            </a:r>
          </a:p>
        </p:txBody>
      </p:sp>
      <p:sp>
        <p:nvSpPr>
          <p:cNvPr id="10" name="Freeform 10"/>
          <p:cNvSpPr/>
          <p:nvPr/>
        </p:nvSpPr>
        <p:spPr>
          <a:xfrm>
            <a:off x="27846064" y="40514813"/>
            <a:ext cx="2429936" cy="2289187"/>
          </a:xfrm>
          <a:custGeom>
            <a:avLst/>
            <a:gdLst/>
            <a:ahLst/>
            <a:cxnLst/>
            <a:rect l="l" t="t" r="r" b="b"/>
            <a:pathLst>
              <a:path w="217450" h="204854">
                <a:moveTo>
                  <a:pt x="0" y="0"/>
                </a:moveTo>
                <a:lnTo>
                  <a:pt x="217450" y="0"/>
                </a:lnTo>
                <a:lnTo>
                  <a:pt x="217450" y="204854"/>
                </a:lnTo>
                <a:lnTo>
                  <a:pt x="0" y="204854"/>
                </a:lnTo>
                <a:close/>
              </a:path>
            </a:pathLst>
          </a:custGeom>
          <a:solidFill>
            <a:srgbClr val="231F20"/>
          </a:solidFill>
        </p:spPr>
      </p:sp>
      <p:sp>
        <p:nvSpPr>
          <p:cNvPr id="12" name="TextBox 12"/>
          <p:cNvSpPr txBox="1"/>
          <p:nvPr/>
        </p:nvSpPr>
        <p:spPr>
          <a:xfrm>
            <a:off x="18438864" y="40896671"/>
            <a:ext cx="9112835" cy="14195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0478"/>
              </a:lnSpc>
            </a:pPr>
            <a:r>
              <a:rPr lang="en-US" sz="7484" spc="14">
                <a:solidFill>
                  <a:srgbClr val="231F20"/>
                </a:solidFill>
                <a:latin typeface="Myriad"/>
                <a:ea typeface="Myriad"/>
                <a:cs typeface="Myriad"/>
                <a:sym typeface="Myriad"/>
              </a:rPr>
              <a:t>Find out more (video) :</a:t>
            </a:r>
          </a:p>
        </p:txBody>
      </p:sp>
      <p:sp>
        <p:nvSpPr>
          <p:cNvPr id="13" name="Freeform 13"/>
          <p:cNvSpPr/>
          <p:nvPr/>
        </p:nvSpPr>
        <p:spPr>
          <a:xfrm>
            <a:off x="26237883" y="1504249"/>
            <a:ext cx="3216363" cy="691518"/>
          </a:xfrm>
          <a:custGeom>
            <a:avLst/>
            <a:gdLst/>
            <a:ahLst/>
            <a:cxnLst/>
            <a:rect l="l" t="t" r="r" b="b"/>
            <a:pathLst>
              <a:path w="3216363" h="691518">
                <a:moveTo>
                  <a:pt x="0" y="0"/>
                </a:moveTo>
                <a:lnTo>
                  <a:pt x="3216362" y="0"/>
                </a:lnTo>
                <a:lnTo>
                  <a:pt x="3216362" y="691518"/>
                </a:lnTo>
                <a:lnTo>
                  <a:pt x="0" y="69151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4" name="TextBox 8">
            <a:extLst>
              <a:ext uri="{FF2B5EF4-FFF2-40B4-BE49-F238E27FC236}">
                <a16:creationId xmlns:a16="http://schemas.microsoft.com/office/drawing/2014/main" id="{3671520F-6E5E-47A7-860E-94C0E10D0BC4}"/>
              </a:ext>
            </a:extLst>
          </p:cNvPr>
          <p:cNvSpPr txBox="1"/>
          <p:nvPr/>
        </p:nvSpPr>
        <p:spPr>
          <a:xfrm>
            <a:off x="27846869" y="38773098"/>
            <a:ext cx="2429936" cy="5482365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10478"/>
              </a:lnSpc>
            </a:pPr>
            <a:r>
              <a:rPr lang="en-US" sz="7484" spc="14" dirty="0">
                <a:solidFill>
                  <a:srgbClr val="FFFFFF"/>
                </a:solidFill>
                <a:latin typeface="Myriad"/>
                <a:ea typeface="Myriad"/>
                <a:cs typeface="Myriad"/>
                <a:sym typeface="Myriad"/>
              </a:rPr>
              <a:t>QR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0" y="3684949"/>
            <a:ext cx="30275211" cy="943055"/>
            <a:chOff x="0" y="0"/>
            <a:chExt cx="30276000" cy="94307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0276037" cy="943102"/>
            </a:xfrm>
            <a:custGeom>
              <a:avLst/>
              <a:gdLst/>
              <a:ahLst/>
              <a:cxnLst/>
              <a:rect l="l" t="t" r="r" b="b"/>
              <a:pathLst>
                <a:path w="30276037" h="943102">
                  <a:moveTo>
                    <a:pt x="0" y="943102"/>
                  </a:moveTo>
                  <a:lnTo>
                    <a:pt x="30276037" y="943102"/>
                  </a:lnTo>
                  <a:lnTo>
                    <a:pt x="302760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</p:sp>
      </p:grpSp>
      <p:grpSp>
        <p:nvGrpSpPr>
          <p:cNvPr id="4" name="Group 4"/>
          <p:cNvGrpSpPr>
            <a:grpSpLocks noChangeAspect="1"/>
          </p:cNvGrpSpPr>
          <p:nvPr/>
        </p:nvGrpSpPr>
        <p:grpSpPr>
          <a:xfrm>
            <a:off x="0" y="40398740"/>
            <a:ext cx="30275211" cy="232147"/>
            <a:chOff x="0" y="0"/>
            <a:chExt cx="30276000" cy="232156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0276037" cy="232156"/>
            </a:xfrm>
            <a:custGeom>
              <a:avLst/>
              <a:gdLst/>
              <a:ahLst/>
              <a:cxnLst/>
              <a:rect l="l" t="t" r="r" b="b"/>
              <a:pathLst>
                <a:path w="30276037" h="232156">
                  <a:moveTo>
                    <a:pt x="0" y="232156"/>
                  </a:moveTo>
                  <a:lnTo>
                    <a:pt x="30276037" y="232156"/>
                  </a:lnTo>
                  <a:lnTo>
                    <a:pt x="302760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</p:sp>
      </p:grpSp>
      <p:sp>
        <p:nvSpPr>
          <p:cNvPr id="6" name="TextBox 6"/>
          <p:cNvSpPr txBox="1"/>
          <p:nvPr/>
        </p:nvSpPr>
        <p:spPr>
          <a:xfrm rot="-907260">
            <a:off x="1284965" y="17642664"/>
            <a:ext cx="27445217" cy="56997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6429"/>
              </a:lnSpc>
            </a:pPr>
            <a:r>
              <a:rPr lang="en-US" sz="33163">
                <a:solidFill>
                  <a:srgbClr val="808285"/>
                </a:solidFill>
                <a:latin typeface="Tahoma"/>
                <a:ea typeface="Tahoma"/>
                <a:cs typeface="Tahoma"/>
                <a:sym typeface="Tahoma"/>
              </a:rPr>
              <a:t>poster content</a:t>
            </a:r>
          </a:p>
        </p:txBody>
      </p:sp>
      <p:sp>
        <p:nvSpPr>
          <p:cNvPr id="7" name="Freeform 7"/>
          <p:cNvSpPr/>
          <p:nvPr/>
        </p:nvSpPr>
        <p:spPr>
          <a:xfrm>
            <a:off x="525607" y="532102"/>
            <a:ext cx="10727316" cy="2670298"/>
          </a:xfrm>
          <a:custGeom>
            <a:avLst/>
            <a:gdLst/>
            <a:ahLst/>
            <a:cxnLst/>
            <a:rect l="l" t="t" r="r" b="b"/>
            <a:pathLst>
              <a:path w="10727316" h="2670298">
                <a:moveTo>
                  <a:pt x="0" y="0"/>
                </a:moveTo>
                <a:lnTo>
                  <a:pt x="10727316" y="0"/>
                </a:lnTo>
                <a:lnTo>
                  <a:pt x="10727316" y="2670297"/>
                </a:lnTo>
                <a:lnTo>
                  <a:pt x="0" y="267029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5531" b="-15531"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741607" y="40932671"/>
            <a:ext cx="7951548" cy="14195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0478"/>
              </a:lnSpc>
            </a:pPr>
            <a:r>
              <a:rPr lang="en-US" sz="7484" spc="14">
                <a:solidFill>
                  <a:srgbClr val="231F20"/>
                </a:solidFill>
                <a:latin typeface="Myriad"/>
                <a:ea typeface="Myriad"/>
                <a:cs typeface="Myriad"/>
                <a:sym typeface="Myriad"/>
              </a:rPr>
              <a:t>Any other logo</a:t>
            </a:r>
          </a:p>
        </p:txBody>
      </p:sp>
      <p:sp>
        <p:nvSpPr>
          <p:cNvPr id="10" name="Freeform 10"/>
          <p:cNvSpPr/>
          <p:nvPr/>
        </p:nvSpPr>
        <p:spPr>
          <a:xfrm>
            <a:off x="27846064" y="40514813"/>
            <a:ext cx="2429936" cy="2289187"/>
          </a:xfrm>
          <a:custGeom>
            <a:avLst/>
            <a:gdLst/>
            <a:ahLst/>
            <a:cxnLst/>
            <a:rect l="l" t="t" r="r" b="b"/>
            <a:pathLst>
              <a:path w="217450" h="204854">
                <a:moveTo>
                  <a:pt x="0" y="0"/>
                </a:moveTo>
                <a:lnTo>
                  <a:pt x="217450" y="0"/>
                </a:lnTo>
                <a:lnTo>
                  <a:pt x="217450" y="204854"/>
                </a:lnTo>
                <a:lnTo>
                  <a:pt x="0" y="204854"/>
                </a:lnTo>
                <a:close/>
              </a:path>
            </a:pathLst>
          </a:custGeom>
          <a:solidFill>
            <a:srgbClr val="231F20"/>
          </a:solidFill>
        </p:spPr>
      </p:sp>
      <p:sp>
        <p:nvSpPr>
          <p:cNvPr id="12" name="TextBox 12"/>
          <p:cNvSpPr txBox="1"/>
          <p:nvPr/>
        </p:nvSpPr>
        <p:spPr>
          <a:xfrm>
            <a:off x="18438864" y="40896671"/>
            <a:ext cx="9112835" cy="14195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0478"/>
              </a:lnSpc>
            </a:pPr>
            <a:r>
              <a:rPr lang="en-US" sz="7484" spc="14">
                <a:solidFill>
                  <a:srgbClr val="231F20"/>
                </a:solidFill>
                <a:latin typeface="Myriad"/>
                <a:ea typeface="Myriad"/>
                <a:cs typeface="Myriad"/>
                <a:sym typeface="Myriad"/>
              </a:rPr>
              <a:t>Find out more (video) :</a:t>
            </a:r>
          </a:p>
        </p:txBody>
      </p:sp>
      <p:sp>
        <p:nvSpPr>
          <p:cNvPr id="13" name="Freeform 13"/>
          <p:cNvSpPr/>
          <p:nvPr/>
        </p:nvSpPr>
        <p:spPr>
          <a:xfrm>
            <a:off x="26237883" y="1504249"/>
            <a:ext cx="3216363" cy="691518"/>
          </a:xfrm>
          <a:custGeom>
            <a:avLst/>
            <a:gdLst/>
            <a:ahLst/>
            <a:cxnLst/>
            <a:rect l="l" t="t" r="r" b="b"/>
            <a:pathLst>
              <a:path w="3216363" h="691518">
                <a:moveTo>
                  <a:pt x="0" y="0"/>
                </a:moveTo>
                <a:lnTo>
                  <a:pt x="3216362" y="0"/>
                </a:lnTo>
                <a:lnTo>
                  <a:pt x="3216362" y="691518"/>
                </a:lnTo>
                <a:lnTo>
                  <a:pt x="0" y="69151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4" name="TextBox 8">
            <a:extLst>
              <a:ext uri="{FF2B5EF4-FFF2-40B4-BE49-F238E27FC236}">
                <a16:creationId xmlns:a16="http://schemas.microsoft.com/office/drawing/2014/main" id="{05E75402-16D7-41C4-9B9D-C0A3A9C3F1D6}"/>
              </a:ext>
            </a:extLst>
          </p:cNvPr>
          <p:cNvSpPr txBox="1"/>
          <p:nvPr/>
        </p:nvSpPr>
        <p:spPr>
          <a:xfrm>
            <a:off x="27846869" y="38773098"/>
            <a:ext cx="2429936" cy="5482365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10478"/>
              </a:lnSpc>
            </a:pPr>
            <a:r>
              <a:rPr lang="en-US" sz="7484" spc="14" dirty="0">
                <a:solidFill>
                  <a:srgbClr val="FFFFFF"/>
                </a:solidFill>
                <a:latin typeface="Myriad"/>
                <a:ea typeface="Myriad"/>
                <a:cs typeface="Myriad"/>
                <a:sym typeface="Myriad"/>
              </a:rPr>
              <a:t>QR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0" y="3684949"/>
            <a:ext cx="30275211" cy="943055"/>
            <a:chOff x="0" y="0"/>
            <a:chExt cx="30276000" cy="94307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0276037" cy="943102"/>
            </a:xfrm>
            <a:custGeom>
              <a:avLst/>
              <a:gdLst/>
              <a:ahLst/>
              <a:cxnLst/>
              <a:rect l="l" t="t" r="r" b="b"/>
              <a:pathLst>
                <a:path w="30276037" h="943102">
                  <a:moveTo>
                    <a:pt x="0" y="943102"/>
                  </a:moveTo>
                  <a:lnTo>
                    <a:pt x="30276037" y="943102"/>
                  </a:lnTo>
                  <a:lnTo>
                    <a:pt x="302760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</p:sp>
      </p:grpSp>
      <p:sp>
        <p:nvSpPr>
          <p:cNvPr id="4" name="TextBox 4"/>
          <p:cNvSpPr txBox="1"/>
          <p:nvPr/>
        </p:nvSpPr>
        <p:spPr>
          <a:xfrm rot="-907260">
            <a:off x="1284965" y="17642664"/>
            <a:ext cx="27445217" cy="56997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6429"/>
              </a:lnSpc>
            </a:pPr>
            <a:r>
              <a:rPr lang="en-US" sz="33163">
                <a:solidFill>
                  <a:srgbClr val="808285"/>
                </a:solidFill>
                <a:latin typeface="Tahoma"/>
                <a:ea typeface="Tahoma"/>
                <a:cs typeface="Tahoma"/>
                <a:sym typeface="Tahoma"/>
              </a:rPr>
              <a:t>poster content</a:t>
            </a:r>
          </a:p>
        </p:txBody>
      </p:sp>
      <p:sp>
        <p:nvSpPr>
          <p:cNvPr id="5" name="Freeform 5"/>
          <p:cNvSpPr/>
          <p:nvPr/>
        </p:nvSpPr>
        <p:spPr>
          <a:xfrm>
            <a:off x="381607" y="413138"/>
            <a:ext cx="12217580" cy="3041262"/>
          </a:xfrm>
          <a:custGeom>
            <a:avLst/>
            <a:gdLst/>
            <a:ahLst/>
            <a:cxnLst/>
            <a:rect l="l" t="t" r="r" b="b"/>
            <a:pathLst>
              <a:path w="12217580" h="3041262">
                <a:moveTo>
                  <a:pt x="0" y="0"/>
                </a:moveTo>
                <a:lnTo>
                  <a:pt x="12217580" y="0"/>
                </a:lnTo>
                <a:lnTo>
                  <a:pt x="12217580" y="3041261"/>
                </a:lnTo>
                <a:lnTo>
                  <a:pt x="0" y="304126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9756" b="-9756"/>
            </a:stretch>
          </a:blipFill>
        </p:spPr>
      </p:sp>
      <p:grpSp>
        <p:nvGrpSpPr>
          <p:cNvPr id="6" name="Group 6"/>
          <p:cNvGrpSpPr/>
          <p:nvPr/>
        </p:nvGrpSpPr>
        <p:grpSpPr>
          <a:xfrm>
            <a:off x="27846064" y="38773098"/>
            <a:ext cx="2430741" cy="5482365"/>
            <a:chOff x="0" y="-155862"/>
            <a:chExt cx="217522" cy="490604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217450" cy="204854"/>
            </a:xfrm>
            <a:custGeom>
              <a:avLst/>
              <a:gdLst/>
              <a:ahLst/>
              <a:cxnLst/>
              <a:rect l="l" t="t" r="r" b="b"/>
              <a:pathLst>
                <a:path w="217450" h="204854">
                  <a:moveTo>
                    <a:pt x="0" y="0"/>
                  </a:moveTo>
                  <a:lnTo>
                    <a:pt x="217450" y="0"/>
                  </a:lnTo>
                  <a:lnTo>
                    <a:pt x="217450" y="204854"/>
                  </a:lnTo>
                  <a:lnTo>
                    <a:pt x="0" y="204854"/>
                  </a:lnTo>
                  <a:close/>
                </a:path>
              </a:pathLst>
            </a:custGeom>
            <a:solidFill>
              <a:srgbClr val="231F20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72" y="-155862"/>
              <a:ext cx="217450" cy="49060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0478"/>
                </a:lnSpc>
              </a:pPr>
              <a:r>
                <a:rPr lang="en-US" sz="7484" spc="14" dirty="0">
                  <a:solidFill>
                    <a:srgbClr val="FFFFFF"/>
                  </a:solidFill>
                  <a:latin typeface="Myriad"/>
                  <a:ea typeface="Myriad"/>
                  <a:cs typeface="Myriad"/>
                  <a:sym typeface="Myriad"/>
                </a:rPr>
                <a:t>QR</a:t>
              </a:r>
            </a:p>
          </p:txBody>
        </p:sp>
      </p:grpSp>
      <p:grpSp>
        <p:nvGrpSpPr>
          <p:cNvPr id="9" name="Group 9"/>
          <p:cNvGrpSpPr>
            <a:grpSpLocks noChangeAspect="1"/>
          </p:cNvGrpSpPr>
          <p:nvPr/>
        </p:nvGrpSpPr>
        <p:grpSpPr>
          <a:xfrm>
            <a:off x="0" y="40398740"/>
            <a:ext cx="30275211" cy="232147"/>
            <a:chOff x="0" y="0"/>
            <a:chExt cx="30276000" cy="232156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30276037" cy="232156"/>
            </a:xfrm>
            <a:custGeom>
              <a:avLst/>
              <a:gdLst/>
              <a:ahLst/>
              <a:cxnLst/>
              <a:rect l="l" t="t" r="r" b="b"/>
              <a:pathLst>
                <a:path w="30276037" h="232156">
                  <a:moveTo>
                    <a:pt x="0" y="232156"/>
                  </a:moveTo>
                  <a:lnTo>
                    <a:pt x="30276037" y="232156"/>
                  </a:lnTo>
                  <a:lnTo>
                    <a:pt x="302760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</p:sp>
      </p:grpSp>
      <p:sp>
        <p:nvSpPr>
          <p:cNvPr id="11" name="TextBox 11"/>
          <p:cNvSpPr txBox="1"/>
          <p:nvPr/>
        </p:nvSpPr>
        <p:spPr>
          <a:xfrm>
            <a:off x="741607" y="40932671"/>
            <a:ext cx="7951548" cy="14195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0478"/>
              </a:lnSpc>
            </a:pPr>
            <a:r>
              <a:rPr lang="en-US" sz="7484" spc="14">
                <a:solidFill>
                  <a:srgbClr val="231F20"/>
                </a:solidFill>
                <a:latin typeface="Myriad"/>
                <a:ea typeface="Myriad"/>
                <a:cs typeface="Myriad"/>
                <a:sym typeface="Myriad"/>
              </a:rPr>
              <a:t>Any other logo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8438864" y="40896671"/>
            <a:ext cx="9112835" cy="14195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0478"/>
              </a:lnSpc>
            </a:pPr>
            <a:r>
              <a:rPr lang="en-US" sz="7484" spc="14">
                <a:solidFill>
                  <a:srgbClr val="231F20"/>
                </a:solidFill>
                <a:latin typeface="Myriad"/>
                <a:ea typeface="Myriad"/>
                <a:cs typeface="Myriad"/>
                <a:sym typeface="Myriad"/>
              </a:rPr>
              <a:t>Find out more (video) :</a:t>
            </a:r>
          </a:p>
        </p:txBody>
      </p:sp>
      <p:sp>
        <p:nvSpPr>
          <p:cNvPr id="13" name="Freeform 13"/>
          <p:cNvSpPr/>
          <p:nvPr/>
        </p:nvSpPr>
        <p:spPr>
          <a:xfrm>
            <a:off x="26237883" y="1504249"/>
            <a:ext cx="3216363" cy="691518"/>
          </a:xfrm>
          <a:custGeom>
            <a:avLst/>
            <a:gdLst/>
            <a:ahLst/>
            <a:cxnLst/>
            <a:rect l="l" t="t" r="r" b="b"/>
            <a:pathLst>
              <a:path w="3216363" h="691518">
                <a:moveTo>
                  <a:pt x="0" y="0"/>
                </a:moveTo>
                <a:lnTo>
                  <a:pt x="3216362" y="0"/>
                </a:lnTo>
                <a:lnTo>
                  <a:pt x="3216362" y="691518"/>
                </a:lnTo>
                <a:lnTo>
                  <a:pt x="0" y="69151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117</Words>
  <Application>Microsoft Office PowerPoint</Application>
  <PresentationFormat>Personnalisé</PresentationFormat>
  <Paragraphs>36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4" baseType="lpstr">
      <vt:lpstr>Arial</vt:lpstr>
      <vt:lpstr>Calibri</vt:lpstr>
      <vt:lpstr>Tahoma</vt:lpstr>
      <vt:lpstr>Myriad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Gabarit-A0-Poster-EUNICE</dc:title>
  <cp:lastModifiedBy>lucie vanhoecke</cp:lastModifiedBy>
  <cp:revision>2</cp:revision>
  <dcterms:created xsi:type="dcterms:W3CDTF">2006-08-16T00:00:00Z</dcterms:created>
  <dcterms:modified xsi:type="dcterms:W3CDTF">2025-01-16T08:59:37Z</dcterms:modified>
  <dc:identifier>DAGcWKpzoVA</dc:identifier>
</cp:coreProperties>
</file>