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30275213" cy="42803763"/>
  <p:notesSz cx="7104063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9904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98084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597127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79616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9952119" algn="l" defTabSz="398084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11942538" algn="l" defTabSz="398084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13932967" algn="l" defTabSz="398084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15923390" algn="l" defTabSz="398084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CC"/>
    <a:srgbClr val="867C4C"/>
    <a:srgbClr val="0070C0"/>
    <a:srgbClr val="FFFFFF"/>
    <a:srgbClr val="00ABCC"/>
    <a:srgbClr val="E8F4F8"/>
    <a:srgbClr val="969696"/>
    <a:srgbClr val="F9F9F9"/>
    <a:srgbClr val="A80039"/>
    <a:srgbClr val="C40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3093A2-DF47-4124-80ED-E5CB57DAE4EA}" v="329" dt="2022-09-01T08:15:31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6400" autoAdjust="0"/>
  </p:normalViewPr>
  <p:slideViewPr>
    <p:cSldViewPr snapToGrid="0">
      <p:cViewPr varScale="1">
        <p:scale>
          <a:sx n="18" d="100"/>
          <a:sy n="18" d="100"/>
        </p:scale>
        <p:origin x="3210" y="108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3096" y="-84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t SPITAELS" userId="17893e88-caa1-418a-952d-97c77a2dff28" providerId="ADAL" clId="{623093A2-DF47-4124-80ED-E5CB57DAE4EA}"/>
    <pc:docChg chg="undo custSel addSld delSld modSld modMainMaster modNotesMaster modHandout">
      <pc:chgData name="Laurent SPITAELS" userId="17893e88-caa1-418a-952d-97c77a2dff28" providerId="ADAL" clId="{623093A2-DF47-4124-80ED-E5CB57DAE4EA}" dt="2022-09-01T08:16:13.701" v="6822" actId="1076"/>
      <pc:docMkLst>
        <pc:docMk/>
      </pc:docMkLst>
      <pc:sldChg chg="addSp delSp modSp mod">
        <pc:chgData name="Laurent SPITAELS" userId="17893e88-caa1-418a-952d-97c77a2dff28" providerId="ADAL" clId="{623093A2-DF47-4124-80ED-E5CB57DAE4EA}" dt="2022-09-01T08:16:13.701" v="6822" actId="1076"/>
        <pc:sldMkLst>
          <pc:docMk/>
          <pc:sldMk cId="974160701" sldId="257"/>
        </pc:sldMkLst>
        <pc:spChg chg="mod">
          <ac:chgData name="Laurent SPITAELS" userId="17893e88-caa1-418a-952d-97c77a2dff28" providerId="ADAL" clId="{623093A2-DF47-4124-80ED-E5CB57DAE4EA}" dt="2022-08-31T15:10:13.429" v="6247" actId="255"/>
          <ac:spMkLst>
            <pc:docMk/>
            <pc:sldMk cId="974160701" sldId="257"/>
            <ac:spMk id="2" creationId="{03879D5D-EDBC-4823-B66E-EE659CAB567E}"/>
          </ac:spMkLst>
        </pc:spChg>
        <pc:spChg chg="add mod">
          <ac:chgData name="Laurent SPITAELS" userId="17893e88-caa1-418a-952d-97c77a2dff28" providerId="ADAL" clId="{623093A2-DF47-4124-80ED-E5CB57DAE4EA}" dt="2022-08-29T19:12:48.563" v="557"/>
          <ac:spMkLst>
            <pc:docMk/>
            <pc:sldMk cId="974160701" sldId="257"/>
            <ac:spMk id="3" creationId="{33AA5F57-AA64-E190-7AE1-F28F1FC1BE3D}"/>
          </ac:spMkLst>
        </pc:spChg>
        <pc:spChg chg="add mod">
          <ac:chgData name="Laurent SPITAELS" userId="17893e88-caa1-418a-952d-97c77a2dff28" providerId="ADAL" clId="{623093A2-DF47-4124-80ED-E5CB57DAE4EA}" dt="2022-09-01T07:54:41.501" v="6544" actId="554"/>
          <ac:spMkLst>
            <pc:docMk/>
            <pc:sldMk cId="974160701" sldId="257"/>
            <ac:spMk id="3" creationId="{96FBC9D9-5E6F-B1E6-3248-249F1F37B9C1}"/>
          </ac:spMkLst>
        </pc:spChg>
        <pc:spChg chg="add mod">
          <ac:chgData name="Laurent SPITAELS" userId="17893e88-caa1-418a-952d-97c77a2dff28" providerId="ADAL" clId="{623093A2-DF47-4124-80ED-E5CB57DAE4EA}" dt="2022-09-01T07:54:34.607" v="6543" actId="554"/>
          <ac:spMkLst>
            <pc:docMk/>
            <pc:sldMk cId="974160701" sldId="257"/>
            <ac:spMk id="4" creationId="{761A3D42-C06E-4BAA-1F50-E173EF2AE994}"/>
          </ac:spMkLst>
        </pc:spChg>
        <pc:spChg chg="mod">
          <ac:chgData name="Laurent SPITAELS" userId="17893e88-caa1-418a-952d-97c77a2dff28" providerId="ADAL" clId="{623093A2-DF47-4124-80ED-E5CB57DAE4EA}" dt="2022-09-01T08:03:35.438" v="6798" actId="14100"/>
          <ac:spMkLst>
            <pc:docMk/>
            <pc:sldMk cId="974160701" sldId="257"/>
            <ac:spMk id="5" creationId="{E72EA588-E932-4B94-AB2C-C03BC4AA385B}"/>
          </ac:spMkLst>
        </pc:spChg>
        <pc:spChg chg="add mod">
          <ac:chgData name="Laurent SPITAELS" userId="17893e88-caa1-418a-952d-97c77a2dff28" providerId="ADAL" clId="{623093A2-DF47-4124-80ED-E5CB57DAE4EA}" dt="2022-09-01T07:59:09.698" v="6614" actId="553"/>
          <ac:spMkLst>
            <pc:docMk/>
            <pc:sldMk cId="974160701" sldId="257"/>
            <ac:spMk id="6" creationId="{96FE3F9D-9F92-B205-200D-5623CC2BE002}"/>
          </ac:spMkLst>
        </pc:spChg>
        <pc:spChg chg="add del">
          <ac:chgData name="Laurent SPITAELS" userId="17893e88-caa1-418a-952d-97c77a2dff28" providerId="ADAL" clId="{623093A2-DF47-4124-80ED-E5CB57DAE4EA}" dt="2022-08-30T15:19:25.218" v="2752" actId="22"/>
          <ac:spMkLst>
            <pc:docMk/>
            <pc:sldMk cId="974160701" sldId="257"/>
            <ac:spMk id="7" creationId="{4CA565B1-B058-E701-2635-CD7AA28B5413}"/>
          </ac:spMkLst>
        </pc:spChg>
        <pc:spChg chg="add del mod">
          <ac:chgData name="Laurent SPITAELS" userId="17893e88-caa1-418a-952d-97c77a2dff28" providerId="ADAL" clId="{623093A2-DF47-4124-80ED-E5CB57DAE4EA}" dt="2022-08-29T19:16:08.994" v="697" actId="478"/>
          <ac:spMkLst>
            <pc:docMk/>
            <pc:sldMk cId="974160701" sldId="257"/>
            <ac:spMk id="7" creationId="{8035EE41-E118-FE1E-26DF-4F07FFC268BC}"/>
          </ac:spMkLst>
        </pc:spChg>
        <pc:spChg chg="add mod">
          <ac:chgData name="Laurent SPITAELS" userId="17893e88-caa1-418a-952d-97c77a2dff28" providerId="ADAL" clId="{623093A2-DF47-4124-80ED-E5CB57DAE4EA}" dt="2022-09-01T07:58:41.231" v="6612" actId="14100"/>
          <ac:spMkLst>
            <pc:docMk/>
            <pc:sldMk cId="974160701" sldId="257"/>
            <ac:spMk id="7" creationId="{A26B5DAA-C431-A5C9-28D6-B80AF4BA2882}"/>
          </ac:spMkLst>
        </pc:spChg>
        <pc:spChg chg="mod">
          <ac:chgData name="Laurent SPITAELS" userId="17893e88-caa1-418a-952d-97c77a2dff28" providerId="ADAL" clId="{623093A2-DF47-4124-80ED-E5CB57DAE4EA}" dt="2022-09-01T07:59:09.698" v="6614" actId="553"/>
          <ac:spMkLst>
            <pc:docMk/>
            <pc:sldMk cId="974160701" sldId="257"/>
            <ac:spMk id="8" creationId="{B7E7AED8-B391-4159-839A-1716FE53E8B2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9" creationId="{04955AF8-5139-1E4A-E772-802DCFBEFCB2}"/>
          </ac:spMkLst>
        </pc:spChg>
        <pc:spChg chg="add del mod">
          <ac:chgData name="Laurent SPITAELS" userId="17893e88-caa1-418a-952d-97c77a2dff28" providerId="ADAL" clId="{623093A2-DF47-4124-80ED-E5CB57DAE4EA}" dt="2022-08-31T12:47:05.787" v="4603" actId="478"/>
          <ac:spMkLst>
            <pc:docMk/>
            <pc:sldMk cId="974160701" sldId="257"/>
            <ac:spMk id="9" creationId="{7C123D67-3EE3-76F2-3296-DF9506A1F4D4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10" creationId="{ABF1B460-231E-0FCF-3679-294B06A46699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11" creationId="{65CFD673-D901-68D7-CA4A-C1370945DA27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12" creationId="{62CC65B3-BFA2-9AB7-A5B3-F2B9F7E9B3A4}"/>
          </ac:spMkLst>
        </pc:spChg>
        <pc:spChg chg="add del">
          <ac:chgData name="Laurent SPITAELS" userId="17893e88-caa1-418a-952d-97c77a2dff28" providerId="ADAL" clId="{623093A2-DF47-4124-80ED-E5CB57DAE4EA}" dt="2022-09-01T08:00:48.129" v="6620" actId="22"/>
          <ac:spMkLst>
            <pc:docMk/>
            <pc:sldMk cId="974160701" sldId="257"/>
            <ac:spMk id="12" creationId="{C385A4B6-D868-C092-AF80-F94821D660C2}"/>
          </ac:spMkLst>
        </pc:spChg>
        <pc:spChg chg="add del mod or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13" creationId="{EC02F1B4-5422-8837-5474-1D5C4BBCEA0A}"/>
          </ac:spMkLst>
        </pc:spChg>
        <pc:spChg chg="del mod">
          <ac:chgData name="Laurent SPITAELS" userId="17893e88-caa1-418a-952d-97c77a2dff28" providerId="ADAL" clId="{623093A2-DF47-4124-80ED-E5CB57DAE4EA}" dt="2022-09-01T08:01:54.782" v="6685" actId="478"/>
          <ac:spMkLst>
            <pc:docMk/>
            <pc:sldMk cId="974160701" sldId="257"/>
            <ac:spMk id="14" creationId="{74FD95F2-736D-402E-AD84-99A634F362D0}"/>
          </ac:spMkLst>
        </pc:spChg>
        <pc:spChg chg="mod">
          <ac:chgData name="Laurent SPITAELS" userId="17893e88-caa1-418a-952d-97c77a2dff28" providerId="ADAL" clId="{623093A2-DF47-4124-80ED-E5CB57DAE4EA}" dt="2022-09-01T07:54:29.080" v="6542" actId="552"/>
          <ac:spMkLst>
            <pc:docMk/>
            <pc:sldMk cId="974160701" sldId="257"/>
            <ac:spMk id="15" creationId="{FD8D6933-9718-4C05-99D3-0D797882CD00}"/>
          </ac:spMkLst>
        </pc:spChg>
        <pc:spChg chg="add del">
          <ac:chgData name="Laurent SPITAELS" userId="17893e88-caa1-418a-952d-97c77a2dff28" providerId="ADAL" clId="{623093A2-DF47-4124-80ED-E5CB57DAE4EA}" dt="2022-08-31T07:05:29.451" v="3983" actId="478"/>
          <ac:spMkLst>
            <pc:docMk/>
            <pc:sldMk cId="974160701" sldId="257"/>
            <ac:spMk id="16" creationId="{16FE534D-F56C-4035-84E1-4FCB09A5D07C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7" creationId="{E17BE7F8-034E-A3A5-132B-56B7245EE315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8" creationId="{6AC8ABB7-0474-FE8A-D98D-BC71F8681AEE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9" creationId="{E3CFF0AD-40A4-3F5A-4F0F-F5E999E61A09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20" creationId="{932FA698-BB68-9A2C-8712-6A30B0F1AD1F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20" creationId="{BA5FC686-6CC1-6015-970F-CADF42F8C128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21" creationId="{7C6AF0FC-59F4-7F6B-AB02-0970BB3E137A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21" creationId="{9F1BF07F-2DBA-AE3E-E69D-7A6636AB1B92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22" creationId="{02067075-6B4A-C4E9-0518-B2DBAA476626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22" creationId="{7039F012-0F16-57FB-9E15-A34F03F4B0E7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24" creationId="{07F91214-42B4-F907-F8AF-F638E5B24E4D}"/>
          </ac:spMkLst>
        </pc:spChg>
        <pc:spChg chg="add del mod">
          <ac:chgData name="Laurent SPITAELS" userId="17893e88-caa1-418a-952d-97c77a2dff28" providerId="ADAL" clId="{623093A2-DF47-4124-80ED-E5CB57DAE4EA}" dt="2022-08-31T07:06:40.012" v="4002" actId="478"/>
          <ac:spMkLst>
            <pc:docMk/>
            <pc:sldMk cId="974160701" sldId="257"/>
            <ac:spMk id="24" creationId="{EBFF2562-4E3C-765F-3FD3-E4F27403825C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25" creationId="{5EC2D2CA-C101-B198-3A70-C10AA9B9902F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25" creationId="{CEC21B2E-883D-18D4-8349-94637060B7A6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26" creationId="{CB75FDBF-FFF2-FE59-E177-518FB4D90C3A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26" creationId="{EDD77D67-9EFD-BCF1-6684-A2787B91E0A8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27" creationId="{908A4365-A7A8-BA80-E040-725912EF0197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27" creationId="{CB2EC3A2-2BCB-6E22-2F9E-941D2F05EA8A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28" creationId="{44ED2719-6BD3-921D-6455-7D970846525B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28" creationId="{94AD0642-F2BF-30FB-B0F4-B853BE0057D3}"/>
          </ac:spMkLst>
        </pc:spChg>
        <pc:spChg chg="add del mod">
          <ac:chgData name="Laurent SPITAELS" userId="17893e88-caa1-418a-952d-97c77a2dff28" providerId="ADAL" clId="{623093A2-DF47-4124-80ED-E5CB57DAE4EA}" dt="2022-08-31T07:09:13.731" v="4108" actId="478"/>
          <ac:spMkLst>
            <pc:docMk/>
            <pc:sldMk cId="974160701" sldId="257"/>
            <ac:spMk id="29" creationId="{560E5652-296E-EAA5-4EB2-D78070212E7C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30" creationId="{773FE3A5-B197-B971-702E-818EB3C383A5}"/>
          </ac:spMkLst>
        </pc:spChg>
        <pc:spChg chg="add del mod">
          <ac:chgData name="Laurent SPITAELS" userId="17893e88-caa1-418a-952d-97c77a2dff28" providerId="ADAL" clId="{623093A2-DF47-4124-80ED-E5CB57DAE4EA}" dt="2022-08-31T07:09:13.731" v="4108" actId="478"/>
          <ac:spMkLst>
            <pc:docMk/>
            <pc:sldMk cId="974160701" sldId="257"/>
            <ac:spMk id="30" creationId="{CA3D2BE1-5E81-D0BB-B6DE-4254B11AF7BD}"/>
          </ac:spMkLst>
        </pc:spChg>
        <pc:spChg chg="add del mod">
          <ac:chgData name="Laurent SPITAELS" userId="17893e88-caa1-418a-952d-97c77a2dff28" providerId="ADAL" clId="{623093A2-DF47-4124-80ED-E5CB57DAE4EA}" dt="2022-08-31T07:09:13.731" v="4108" actId="478"/>
          <ac:spMkLst>
            <pc:docMk/>
            <pc:sldMk cId="974160701" sldId="257"/>
            <ac:spMk id="31" creationId="{6A06F3CA-AF77-329F-F96B-6CF2F50061CA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32" creationId="{5DEBED71-7576-50E6-F9BB-C9CFFF3CE9B9}"/>
          </ac:spMkLst>
        </pc:spChg>
        <pc:spChg chg="add del mod">
          <ac:chgData name="Laurent SPITAELS" userId="17893e88-caa1-418a-952d-97c77a2dff28" providerId="ADAL" clId="{623093A2-DF47-4124-80ED-E5CB57DAE4EA}" dt="2022-08-31T07:09:13.731" v="4108" actId="478"/>
          <ac:spMkLst>
            <pc:docMk/>
            <pc:sldMk cId="974160701" sldId="257"/>
            <ac:spMk id="32" creationId="{EA3E6E6E-D1E5-CF46-4430-D4B71EC0FB16}"/>
          </ac:spMkLst>
        </pc:spChg>
        <pc:spChg chg="add del mod">
          <ac:chgData name="Laurent SPITAELS" userId="17893e88-caa1-418a-952d-97c77a2dff28" providerId="ADAL" clId="{623093A2-DF47-4124-80ED-E5CB57DAE4EA}" dt="2022-08-31T07:09:13.731" v="4108" actId="478"/>
          <ac:spMkLst>
            <pc:docMk/>
            <pc:sldMk cId="974160701" sldId="257"/>
            <ac:spMk id="33" creationId="{702C3BAB-E956-F768-B5FD-A49C8200EDE8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33" creationId="{D4DC79F1-CA74-3A7B-C78F-52C9E7D6103C}"/>
          </ac:spMkLst>
        </pc:spChg>
        <pc:spChg chg="add del mod">
          <ac:chgData name="Laurent SPITAELS" userId="17893e88-caa1-418a-952d-97c77a2dff28" providerId="ADAL" clId="{623093A2-DF47-4124-80ED-E5CB57DAE4EA}" dt="2022-08-31T07:09:13.731" v="4108" actId="478"/>
          <ac:spMkLst>
            <pc:docMk/>
            <pc:sldMk cId="974160701" sldId="257"/>
            <ac:spMk id="34" creationId="{B93873F9-8544-7BAD-38B0-32E4A55E254D}"/>
          </ac:spMkLst>
        </pc:spChg>
        <pc:spChg chg="add del mod">
          <ac:chgData name="Laurent SPITAELS" userId="17893e88-caa1-418a-952d-97c77a2dff28" providerId="ADAL" clId="{623093A2-DF47-4124-80ED-E5CB57DAE4EA}" dt="2022-08-31T07:09:13.731" v="4108" actId="478"/>
          <ac:spMkLst>
            <pc:docMk/>
            <pc:sldMk cId="974160701" sldId="257"/>
            <ac:spMk id="35" creationId="{A31E97C7-D54D-ED44-608A-B0C9B1D74664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35" creationId="{B899C2DA-5342-4883-F33F-BBB3FBAB8484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36" creationId="{06555FBA-5EAA-CC69-CA33-C3EB3A7DD864}"/>
          </ac:spMkLst>
        </pc:spChg>
        <pc:spChg chg="add del mod">
          <ac:chgData name="Laurent SPITAELS" userId="17893e88-caa1-418a-952d-97c77a2dff28" providerId="ADAL" clId="{623093A2-DF47-4124-80ED-E5CB57DAE4EA}" dt="2022-08-31T07:09:13.731" v="4108" actId="478"/>
          <ac:spMkLst>
            <pc:docMk/>
            <pc:sldMk cId="974160701" sldId="257"/>
            <ac:spMk id="36" creationId="{9114ACA8-5EF1-A600-0E79-83634B7A19BF}"/>
          </ac:spMkLst>
        </pc:spChg>
        <pc:spChg chg="add del mod">
          <ac:chgData name="Laurent SPITAELS" userId="17893e88-caa1-418a-952d-97c77a2dff28" providerId="ADAL" clId="{623093A2-DF47-4124-80ED-E5CB57DAE4EA}" dt="2022-08-31T07:09:13.731" v="4108" actId="478"/>
          <ac:spMkLst>
            <pc:docMk/>
            <pc:sldMk cId="974160701" sldId="257"/>
            <ac:spMk id="37" creationId="{0B045B8F-C1E2-95F2-0FCE-FE41B938D82A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37" creationId="{89DF1293-BD45-CCC2-3E4D-1867F151F3DF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37" creationId="{BDF7100E-8B55-CC73-D3E1-65B5EE3135A7}"/>
          </ac:spMkLst>
        </pc:spChg>
        <pc:spChg chg="add del mod">
          <ac:chgData name="Laurent SPITAELS" userId="17893e88-caa1-418a-952d-97c77a2dff28" providerId="ADAL" clId="{623093A2-DF47-4124-80ED-E5CB57DAE4EA}" dt="2022-08-31T07:09:13.731" v="4108" actId="478"/>
          <ac:spMkLst>
            <pc:docMk/>
            <pc:sldMk cId="974160701" sldId="257"/>
            <ac:spMk id="38" creationId="{052979E4-AA45-65BE-5065-F39F6315FAE3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38" creationId="{86152DBB-9F33-25D7-8CC0-2557CFAD3AF5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38" creationId="{A7ACC918-05E9-6133-EDFC-28646BA58954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39" creationId="{37CEC533-B699-62F8-DB51-243C660CF3DB}"/>
          </ac:spMkLst>
        </pc:spChg>
        <pc:spChg chg="add del mod">
          <ac:chgData name="Laurent SPITAELS" userId="17893e88-caa1-418a-952d-97c77a2dff28" providerId="ADAL" clId="{623093A2-DF47-4124-80ED-E5CB57DAE4EA}" dt="2022-08-31T07:09:45.363" v="4119" actId="478"/>
          <ac:spMkLst>
            <pc:docMk/>
            <pc:sldMk cId="974160701" sldId="257"/>
            <ac:spMk id="39" creationId="{A66B4C2D-D6B3-D790-FAB2-4D3854F98A20}"/>
          </ac:spMkLst>
        </pc:spChg>
        <pc:spChg chg="add del mod">
          <ac:chgData name="Laurent SPITAELS" userId="17893e88-caa1-418a-952d-97c77a2dff28" providerId="ADAL" clId="{623093A2-DF47-4124-80ED-E5CB57DAE4EA}" dt="2022-08-29T19:21:40.379" v="1282"/>
          <ac:spMkLst>
            <pc:docMk/>
            <pc:sldMk cId="974160701" sldId="257"/>
            <ac:spMk id="40" creationId="{6DE12BF5-B8A9-55A8-99ED-679E235E6338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40" creationId="{A4CC5DAA-EA28-60C8-0715-E907276A2A3F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41" creationId="{6103B65C-ED8B-85CD-76BF-ACAEC13EA7EF}"/>
          </ac:spMkLst>
        </pc:spChg>
        <pc:spChg chg="del mod">
          <ac:chgData name="Laurent SPITAELS" userId="17893e88-caa1-418a-952d-97c77a2dff28" providerId="ADAL" clId="{623093A2-DF47-4124-80ED-E5CB57DAE4EA}" dt="2022-08-29T19:11:07.818" v="519" actId="478"/>
          <ac:spMkLst>
            <pc:docMk/>
            <pc:sldMk cId="974160701" sldId="257"/>
            <ac:spMk id="41" creationId="{7E3AB71B-2CC2-5A92-51CE-4E0A9E294977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42" creationId="{F8CD890B-7D98-C73A-2368-A6B5E616068F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43" creationId="{9CD6C29E-E8DF-96B7-1C4E-97830D723D82}"/>
          </ac:spMkLst>
        </pc:spChg>
        <pc:spChg chg="add mod">
          <ac:chgData name="Laurent SPITAELS" userId="17893e88-caa1-418a-952d-97c77a2dff28" providerId="ADAL" clId="{623093A2-DF47-4124-80ED-E5CB57DAE4EA}" dt="2022-08-31T17:30:08.343" v="6505" actId="1037"/>
          <ac:spMkLst>
            <pc:docMk/>
            <pc:sldMk cId="974160701" sldId="257"/>
            <ac:spMk id="44" creationId="{6C9DCE0D-523C-AA6B-218C-FB3BF1DAD5B1}"/>
          </ac:spMkLst>
        </pc:spChg>
        <pc:spChg chg="add del mod">
          <ac:chgData name="Laurent SPITAELS" userId="17893e88-caa1-418a-952d-97c77a2dff28" providerId="ADAL" clId="{623093A2-DF47-4124-80ED-E5CB57DAE4EA}" dt="2022-08-31T13:35:08.526" v="4703"/>
          <ac:spMkLst>
            <pc:docMk/>
            <pc:sldMk cId="974160701" sldId="257"/>
            <ac:spMk id="45" creationId="{582628D1-9FEA-398A-3B52-32DBF2A63B11}"/>
          </ac:spMkLst>
        </pc:spChg>
        <pc:spChg chg="add del mod">
          <ac:chgData name="Laurent SPITAELS" userId="17893e88-caa1-418a-952d-97c77a2dff28" providerId="ADAL" clId="{623093A2-DF47-4124-80ED-E5CB57DAE4EA}" dt="2022-08-31T13:35:08.526" v="4703"/>
          <ac:spMkLst>
            <pc:docMk/>
            <pc:sldMk cId="974160701" sldId="257"/>
            <ac:spMk id="46" creationId="{26757DAF-6E89-236B-1845-5DA64F8A39C9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47" creationId="{BE432133-84BF-F900-246D-236330231B01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48" creationId="{B5D721D5-ABAD-8014-A5A8-0379361A647B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50" creationId="{5ECB58E1-C0BB-3722-54E1-A7FBA7FD6673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51" creationId="{E2898CF5-D2DA-023A-9DA6-B5B6C4D054EE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52" creationId="{0C60B48E-7867-0C0A-8971-4F2E98667BD6}"/>
          </ac:spMkLst>
        </pc:spChg>
        <pc:spChg chg="add del mod">
          <ac:chgData name="Laurent SPITAELS" userId="17893e88-caa1-418a-952d-97c77a2dff28" providerId="ADAL" clId="{623093A2-DF47-4124-80ED-E5CB57DAE4EA}" dt="2022-08-31T13:37:12.110" v="4758"/>
          <ac:spMkLst>
            <pc:docMk/>
            <pc:sldMk cId="974160701" sldId="257"/>
            <ac:spMk id="52" creationId="{95071BFA-18FE-196F-8545-26BD3507E776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53" creationId="{612B220F-2564-2D15-F766-8C0FCF857814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53" creationId="{B4D08DB8-6D50-AA8A-4DA2-2DD26C421B86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54" creationId="{5508D8BF-C33F-2AF3-39D7-E8BF5E123245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54" creationId="{653D93D8-D18C-1125-442D-44614A8606B5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55" creationId="{142676D2-A9CD-E384-5044-109A82DA9E1D}"/>
          </ac:spMkLst>
        </pc:spChg>
        <pc:spChg chg="add del">
          <ac:chgData name="Laurent SPITAELS" userId="17893e88-caa1-418a-952d-97c77a2dff28" providerId="ADAL" clId="{623093A2-DF47-4124-80ED-E5CB57DAE4EA}" dt="2022-08-29T19:29:32.208" v="1408" actId="478"/>
          <ac:spMkLst>
            <pc:docMk/>
            <pc:sldMk cId="974160701" sldId="257"/>
            <ac:spMk id="55" creationId="{E5C91365-C59E-738D-7965-1191BD7E40BF}"/>
          </ac:spMkLst>
        </pc:spChg>
        <pc:spChg chg="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56" creationId="{0AE6504C-83C5-4865-B5D3-4AA6424CE96B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57" creationId="{1CB85F37-EDD6-416B-843A-BE0162F762ED}"/>
          </ac:spMkLst>
        </pc:spChg>
        <pc:spChg chg="del mod">
          <ac:chgData name="Laurent SPITAELS" userId="17893e88-caa1-418a-952d-97c77a2dff28" providerId="ADAL" clId="{623093A2-DF47-4124-80ED-E5CB57DAE4EA}" dt="2022-08-29T19:11:08.489" v="520" actId="478"/>
          <ac:spMkLst>
            <pc:docMk/>
            <pc:sldMk cId="974160701" sldId="257"/>
            <ac:spMk id="57" creationId="{C73D3849-6018-81E1-39DA-948C3A2F8F19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58" creationId="{C16A0BC8-F5FC-0194-499C-0C67F28AD276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59" creationId="{955C1A4B-CF35-C30D-EC7F-AD31C7990C0B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60" creationId="{E09C9A3C-5AD4-C201-8078-8E5160086615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61" creationId="{01D1DA18-8024-F9E8-B5F5-0F01D8189636}"/>
          </ac:spMkLst>
        </pc:spChg>
        <pc:spChg chg="del mod">
          <ac:chgData name="Laurent SPITAELS" userId="17893e88-caa1-418a-952d-97c77a2dff28" providerId="ADAL" clId="{623093A2-DF47-4124-80ED-E5CB57DAE4EA}" dt="2022-08-29T19:04:10.413" v="8" actId="478"/>
          <ac:spMkLst>
            <pc:docMk/>
            <pc:sldMk cId="974160701" sldId="257"/>
            <ac:spMk id="61" creationId="{04437787-BED0-2792-7EBE-35B6A2F8B573}"/>
          </ac:spMkLst>
        </pc:spChg>
        <pc:spChg chg="del mod">
          <ac:chgData name="Laurent SPITAELS" userId="17893e88-caa1-418a-952d-97c77a2dff28" providerId="ADAL" clId="{623093A2-DF47-4124-80ED-E5CB57DAE4EA}" dt="2022-08-29T19:04:09.180" v="7" actId="478"/>
          <ac:spMkLst>
            <pc:docMk/>
            <pc:sldMk cId="974160701" sldId="257"/>
            <ac:spMk id="62" creationId="{44576364-871A-2F60-9015-CD4A77E0964B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62" creationId="{C7938C24-69CB-DB2A-6658-C0370DACE185}"/>
          </ac:spMkLst>
        </pc:spChg>
        <pc:spChg chg="add mod">
          <ac:chgData name="Laurent SPITAELS" userId="17893e88-caa1-418a-952d-97c77a2dff28" providerId="ADAL" clId="{623093A2-DF47-4124-80ED-E5CB57DAE4EA}" dt="2022-09-01T07:57:50.968" v="6604" actId="20577"/>
          <ac:spMkLst>
            <pc:docMk/>
            <pc:sldMk cId="974160701" sldId="257"/>
            <ac:spMk id="63" creationId="{307E17E9-1D10-65E1-7CB9-597FCCEF9B6B}"/>
          </ac:spMkLst>
        </pc:spChg>
        <pc:spChg chg="del mod">
          <ac:chgData name="Laurent SPITAELS" userId="17893e88-caa1-418a-952d-97c77a2dff28" providerId="ADAL" clId="{623093A2-DF47-4124-80ED-E5CB57DAE4EA}" dt="2022-08-29T19:04:06.338" v="4" actId="478"/>
          <ac:spMkLst>
            <pc:docMk/>
            <pc:sldMk cId="974160701" sldId="257"/>
            <ac:spMk id="63" creationId="{3C4B9A4A-1C47-0C96-3803-07F67F9FC364}"/>
          </ac:spMkLst>
        </pc:spChg>
        <pc:spChg chg="add del mod ord">
          <ac:chgData name="Laurent SPITAELS" userId="17893e88-caa1-418a-952d-97c77a2dff28" providerId="ADAL" clId="{623093A2-DF47-4124-80ED-E5CB57DAE4EA}" dt="2022-08-31T07:25:05.904" v="4307" actId="478"/>
          <ac:spMkLst>
            <pc:docMk/>
            <pc:sldMk cId="974160701" sldId="257"/>
            <ac:spMk id="64" creationId="{9384FEE7-6B97-DD2C-2490-98D733D8E213}"/>
          </ac:spMkLst>
        </pc:spChg>
        <pc:spChg chg="add mod">
          <ac:chgData name="Laurent SPITAELS" userId="17893e88-caa1-418a-952d-97c77a2dff28" providerId="ADAL" clId="{623093A2-DF47-4124-80ED-E5CB57DAE4EA}" dt="2022-09-01T07:57:09.087" v="6597" actId="20577"/>
          <ac:spMkLst>
            <pc:docMk/>
            <pc:sldMk cId="974160701" sldId="257"/>
            <ac:spMk id="65" creationId="{D591D5EF-154C-9187-2027-B50C47293391}"/>
          </ac:spMkLst>
        </pc:spChg>
        <pc:spChg chg="add mod or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66" creationId="{717CF2BC-1752-A503-7875-352CFC78E80C}"/>
          </ac:spMkLst>
        </pc:spChg>
        <pc:spChg chg="add mod or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67" creationId="{13FFDC19-27E8-F4FD-37ED-03F1E5FE94BC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69" creationId="{B864DD54-E043-66E8-08A7-521A361DC01E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71" creationId="{6C78AF00-5886-E52F-A772-3BB42D6A8227}"/>
          </ac:spMkLst>
        </pc:spChg>
        <pc:spChg chg="mod">
          <ac:chgData name="Laurent SPITAELS" userId="17893e88-caa1-418a-952d-97c77a2dff28" providerId="ADAL" clId="{623093A2-DF47-4124-80ED-E5CB57DAE4EA}" dt="2022-09-01T07:59:09.698" v="6614" actId="553"/>
          <ac:spMkLst>
            <pc:docMk/>
            <pc:sldMk cId="974160701" sldId="257"/>
            <ac:spMk id="72" creationId="{6498F898-2570-1D1B-5EE3-8CA5B0CD8A32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73" creationId="{D3A238F5-AAAC-FC53-4A6F-5A61294BC715}"/>
          </ac:spMkLst>
        </pc:spChg>
        <pc:spChg chg="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74" creationId="{1EE0E137-A5BB-AD29-11EA-A1C9C0A3A38E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74" creationId="{E4AD23A0-223F-50C9-735A-B178233267F7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75" creationId="{5FBE2A38-9590-10BB-1DB4-220376BB9D8B}"/>
          </ac:spMkLst>
        </pc:spChg>
        <pc:spChg chg="del mod">
          <ac:chgData name="Laurent SPITAELS" userId="17893e88-caa1-418a-952d-97c77a2dff28" providerId="ADAL" clId="{623093A2-DF47-4124-80ED-E5CB57DAE4EA}" dt="2022-08-29T19:48:40.301" v="1442" actId="478"/>
          <ac:spMkLst>
            <pc:docMk/>
            <pc:sldMk cId="974160701" sldId="257"/>
            <ac:spMk id="75" creationId="{B8F943A7-8FC8-95C5-6B03-753927D19638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76" creationId="{3AEB928E-781F-2BBD-C4FA-8858C8E8AF0A}"/>
          </ac:spMkLst>
        </pc:spChg>
        <pc:spChg chg="add del mod ord">
          <ac:chgData name="Laurent SPITAELS" userId="17893e88-caa1-418a-952d-97c77a2dff28" providerId="ADAL" clId="{623093A2-DF47-4124-80ED-E5CB57DAE4EA}" dt="2022-08-31T13:59:05.961" v="4901" actId="478"/>
          <ac:spMkLst>
            <pc:docMk/>
            <pc:sldMk cId="974160701" sldId="257"/>
            <ac:spMk id="76" creationId="{9332489C-225F-2021-7D37-4C3FE0E096E2}"/>
          </ac:spMkLst>
        </pc:spChg>
        <pc:spChg chg="del mod">
          <ac:chgData name="Laurent SPITAELS" userId="17893e88-caa1-418a-952d-97c77a2dff28" providerId="ADAL" clId="{623093A2-DF47-4124-80ED-E5CB57DAE4EA}" dt="2022-08-29T19:11:06.547" v="518" actId="478"/>
          <ac:spMkLst>
            <pc:docMk/>
            <pc:sldMk cId="974160701" sldId="257"/>
            <ac:spMk id="77" creationId="{5D957C44-B082-B2FC-1D19-D6228E8F8043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77" creationId="{9FF61DC4-AD2F-3704-50AB-4AE9A69AB8E9}"/>
          </ac:spMkLst>
        </pc:spChg>
        <pc:spChg chg="mod">
          <ac:chgData name="Laurent SPITAELS" userId="17893e88-caa1-418a-952d-97c77a2dff28" providerId="ADAL" clId="{623093A2-DF47-4124-80ED-E5CB57DAE4EA}" dt="2022-09-01T07:57:03.159" v="6595" actId="20577"/>
          <ac:spMkLst>
            <pc:docMk/>
            <pc:sldMk cId="974160701" sldId="257"/>
            <ac:spMk id="78" creationId="{7DB2F36A-5ED7-51FB-80E1-B08F8E5E1604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79" creationId="{219C21AF-2CD3-47CA-4D6A-A05C9AF0D454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80" creationId="{3AFD371B-0A4D-E7D3-56FC-CB7F06EA9995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82" creationId="{F4D63474-07B6-3428-1B8B-F47A06C13C0F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83" creationId="{CC14561D-EF3E-6409-11F4-EE1530E4C04D}"/>
          </ac:spMkLst>
        </pc:spChg>
        <pc:spChg chg="add del mo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84" creationId="{39376EFA-6682-F0B8-E9DB-BBDCEE46E814}"/>
          </ac:spMkLst>
        </pc:spChg>
        <pc:spChg chg="add del mod ord">
          <ac:chgData name="Laurent SPITAELS" userId="17893e88-caa1-418a-952d-97c77a2dff28" providerId="ADAL" clId="{623093A2-DF47-4124-80ED-E5CB57DAE4EA}" dt="2022-08-31T06:46:23.746" v="3189" actId="21"/>
          <ac:spMkLst>
            <pc:docMk/>
            <pc:sldMk cId="974160701" sldId="257"/>
            <ac:spMk id="85" creationId="{FC71C732-B72E-D8D8-AF62-ACF0EF516A47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86" creationId="{4AB7CD2A-939C-1131-C728-A33358BBECDE}"/>
          </ac:spMkLst>
        </pc:spChg>
        <pc:spChg chg="mod">
          <ac:chgData name="Laurent SPITAELS" userId="17893e88-caa1-418a-952d-97c77a2dff28" providerId="ADAL" clId="{623093A2-DF47-4124-80ED-E5CB57DAE4EA}" dt="2022-09-01T07:56:05.572" v="6566" actId="554"/>
          <ac:spMkLst>
            <pc:docMk/>
            <pc:sldMk cId="974160701" sldId="257"/>
            <ac:spMk id="87" creationId="{AD7505BB-A41D-E6DB-5B80-FB077E93EA8D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88" creationId="{6D304B93-6524-B28A-5690-AA11B61C5602}"/>
          </ac:spMkLst>
        </pc:spChg>
        <pc:spChg chg="mod">
          <ac:chgData name="Laurent SPITAELS" userId="17893e88-caa1-418a-952d-97c77a2dff28" providerId="ADAL" clId="{623093A2-DF47-4124-80ED-E5CB57DAE4EA}" dt="2022-09-01T07:58:27.051" v="6610" actId="14100"/>
          <ac:spMkLst>
            <pc:docMk/>
            <pc:sldMk cId="974160701" sldId="257"/>
            <ac:spMk id="89" creationId="{EE83DA71-CEC9-A5E9-E5DD-8CB21CDE2796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91" creationId="{3F822656-4A64-E894-E0BF-95180006A539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93" creationId="{F3346F5C-DE3B-871C-4FE5-AFC36B92110D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94" creationId="{3EB74AC8-F720-04C5-4ABA-349F9B72DA69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95" creationId="{99651651-DB95-CE35-3623-E3715572DE85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96" creationId="{092E3E44-6863-DAD6-B697-1BD730CC9517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97" creationId="{9B2B5672-5B58-B087-C3FC-1555BDA50D92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98" creationId="{7E88C722-D6D1-A0B4-06D1-96D273D018A8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99" creationId="{F4C5B82B-9624-D2BD-419D-FBEB53D5A59B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0" creationId="{1BA85BC3-88F0-F1BE-08A4-67A4CC3ED4B1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1" creationId="{23212CD8-EA83-F409-0F80-7A636959A1DB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2" creationId="{876851FD-9EE1-74BC-EAF1-10744E5288EE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3" creationId="{4A5B826A-F046-254A-9D68-6073FE6B9821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4" creationId="{6C052319-6BE6-A798-CB02-C40D956B87F3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5" creationId="{15DCF022-A304-6D85-53A0-C16E644F0265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6" creationId="{3F8F39CE-CEE5-38D4-B222-7443F68A325A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7" creationId="{27A65DF9-732D-B02D-F648-FDB756F1A63D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8" creationId="{07B2D058-A2B1-9522-8D1E-E6E3D584C552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9" creationId="{8390A72E-7F68-25E5-083F-A7EF2C89939F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0" creationId="{91925AE3-DDC1-1A78-9328-25F03022457E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1" creationId="{18D3B981-5599-CC36-3F05-376314026EE5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2" creationId="{C648EB7D-51B1-C161-D68A-0A37C49C9194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3" creationId="{8CB03464-8F6B-9318-C84F-56A0AF41EC73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4" creationId="{F62F05FE-8174-66BA-241A-EC46C8798A77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5" creationId="{D26E711A-DAF9-B58B-DEB9-92E746E3E29F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6" creationId="{96DB18DF-4B11-DBA8-25FC-CA5E14568E2A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7" creationId="{C2828C1B-183D-2DB9-D0F8-2840EBFE5A01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8" creationId="{8F99D46F-34F5-AB26-7E0E-44C6E4D1DE25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9" creationId="{D6DDB434-EE5A-611C-D368-58D159732062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20" creationId="{29C773DA-57D2-4899-672B-067F25B15334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21" creationId="{DA20840A-EFD0-9F80-A989-3B8E02F1A5A3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22" creationId="{1C5D1DCF-049C-1BC5-A263-32776D2D08CC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23" creationId="{EF0727E7-0E37-B122-F199-7ED53B47085E}"/>
          </ac:spMkLst>
        </pc:spChg>
        <pc:spChg chg="add mod">
          <ac:chgData name="Laurent SPITAELS" userId="17893e88-caa1-418a-952d-97c77a2dff28" providerId="ADAL" clId="{623093A2-DF47-4124-80ED-E5CB57DAE4EA}" dt="2022-08-31T17:29:09.132" v="6477" actId="208"/>
          <ac:spMkLst>
            <pc:docMk/>
            <pc:sldMk cId="974160701" sldId="257"/>
            <ac:spMk id="124" creationId="{7171E351-00CE-3BD8-4A39-6B59342A45F0}"/>
          </ac:spMkLst>
        </pc:spChg>
        <pc:spChg chg="add mod">
          <ac:chgData name="Laurent SPITAELS" userId="17893e88-caa1-418a-952d-97c77a2dff28" providerId="ADAL" clId="{623093A2-DF47-4124-80ED-E5CB57DAE4EA}" dt="2022-08-31T17:29:09.132" v="6477" actId="208"/>
          <ac:spMkLst>
            <pc:docMk/>
            <pc:sldMk cId="974160701" sldId="257"/>
            <ac:spMk id="125" creationId="{671C8F7F-8AD9-D535-78DE-3478E0B63851}"/>
          </ac:spMkLst>
        </pc:spChg>
        <pc:spChg chg="add mod">
          <ac:chgData name="Laurent SPITAELS" userId="17893e88-caa1-418a-952d-97c77a2dff28" providerId="ADAL" clId="{623093A2-DF47-4124-80ED-E5CB57DAE4EA}" dt="2022-08-31T17:29:09.132" v="6477" actId="208"/>
          <ac:spMkLst>
            <pc:docMk/>
            <pc:sldMk cId="974160701" sldId="257"/>
            <ac:spMk id="126" creationId="{FF4318F8-8FC2-FD07-2DB3-67FBC3F1EABC}"/>
          </ac:spMkLst>
        </pc:spChg>
        <pc:spChg chg="add mod">
          <ac:chgData name="Laurent SPITAELS" userId="17893e88-caa1-418a-952d-97c77a2dff28" providerId="ADAL" clId="{623093A2-DF47-4124-80ED-E5CB57DAE4EA}" dt="2022-08-31T17:29:09.132" v="6477" actId="208"/>
          <ac:spMkLst>
            <pc:docMk/>
            <pc:sldMk cId="974160701" sldId="257"/>
            <ac:spMk id="127" creationId="{81FDBB14-89FA-003A-BB5C-7BF57E5C9DA0}"/>
          </ac:spMkLst>
        </pc:spChg>
        <pc:spChg chg="add mod">
          <ac:chgData name="Laurent SPITAELS" userId="17893e88-caa1-418a-952d-97c77a2dff28" providerId="ADAL" clId="{623093A2-DF47-4124-80ED-E5CB57DAE4EA}" dt="2022-08-31T17:29:09.132" v="6477" actId="208"/>
          <ac:spMkLst>
            <pc:docMk/>
            <pc:sldMk cId="974160701" sldId="257"/>
            <ac:spMk id="1024" creationId="{9E0A3BCF-5065-FDA7-D6A4-150C70C57853}"/>
          </ac:spMkLst>
        </pc:spChg>
        <pc:spChg chg="add mod">
          <ac:chgData name="Laurent SPITAELS" userId="17893e88-caa1-418a-952d-97c77a2dff28" providerId="ADAL" clId="{623093A2-DF47-4124-80ED-E5CB57DAE4EA}" dt="2022-08-31T17:29:09.132" v="6477" actId="208"/>
          <ac:spMkLst>
            <pc:docMk/>
            <pc:sldMk cId="974160701" sldId="257"/>
            <ac:spMk id="1025" creationId="{CFB960EF-2C7E-C136-51DC-1F88C27370E1}"/>
          </ac:spMkLst>
        </pc:spChg>
        <pc:spChg chg="add mod">
          <ac:chgData name="Laurent SPITAELS" userId="17893e88-caa1-418a-952d-97c77a2dff28" providerId="ADAL" clId="{623093A2-DF47-4124-80ED-E5CB57DAE4EA}" dt="2022-08-31T17:29:09.132" v="6477" actId="208"/>
          <ac:spMkLst>
            <pc:docMk/>
            <pc:sldMk cId="974160701" sldId="257"/>
            <ac:spMk id="1027" creationId="{0B9BCC9F-238F-A68E-23D5-B3E2B8B1A63C}"/>
          </ac:spMkLst>
        </pc:spChg>
        <pc:spChg chg="add mod">
          <ac:chgData name="Laurent SPITAELS" userId="17893e88-caa1-418a-952d-97c77a2dff28" providerId="ADAL" clId="{623093A2-DF47-4124-80ED-E5CB57DAE4EA}" dt="2022-08-31T17:29:09.132" v="6477" actId="208"/>
          <ac:spMkLst>
            <pc:docMk/>
            <pc:sldMk cId="974160701" sldId="257"/>
            <ac:spMk id="1028" creationId="{98AC6C3F-1505-82BA-E921-489FADD53B89}"/>
          </ac:spMkLst>
        </pc:spChg>
        <pc:spChg chg="add mod">
          <ac:chgData name="Laurent SPITAELS" userId="17893e88-caa1-418a-952d-97c77a2dff28" providerId="ADAL" clId="{623093A2-DF47-4124-80ED-E5CB57DAE4EA}" dt="2022-08-31T17:29:09.132" v="6477" actId="208"/>
          <ac:spMkLst>
            <pc:docMk/>
            <pc:sldMk cId="974160701" sldId="257"/>
            <ac:spMk id="1029" creationId="{86F55AD9-86E5-1DA4-6AB1-4319251AE8E9}"/>
          </ac:spMkLst>
        </pc:spChg>
        <pc:spChg chg="add mod">
          <ac:chgData name="Laurent SPITAELS" userId="17893e88-caa1-418a-952d-97c77a2dff28" providerId="ADAL" clId="{623093A2-DF47-4124-80ED-E5CB57DAE4EA}" dt="2022-08-31T17:29:09.132" v="6477" actId="208"/>
          <ac:spMkLst>
            <pc:docMk/>
            <pc:sldMk cId="974160701" sldId="257"/>
            <ac:spMk id="1030" creationId="{418E9F64-3AE2-0374-C434-41E98214F0D8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31" creationId="{DDD0D8CE-7DFD-914F-9FED-F91A187F333E}"/>
          </ac:spMkLst>
        </pc:spChg>
        <pc:spChg chg="add del mod">
          <ac:chgData name="Laurent SPITAELS" userId="17893e88-caa1-418a-952d-97c77a2dff28" providerId="ADAL" clId="{623093A2-DF47-4124-80ED-E5CB57DAE4EA}" dt="2022-08-31T08:21:01.597" v="4381" actId="478"/>
          <ac:spMkLst>
            <pc:docMk/>
            <pc:sldMk cId="974160701" sldId="257"/>
            <ac:spMk id="1032" creationId="{D3438F12-2B2F-C167-DF40-4769C58D92D8}"/>
          </ac:spMkLst>
        </pc:spChg>
        <pc:spChg chg="add del mod">
          <ac:chgData name="Laurent SPITAELS" userId="17893e88-caa1-418a-952d-97c77a2dff28" providerId="ADAL" clId="{623093A2-DF47-4124-80ED-E5CB57DAE4EA}" dt="2022-08-31T12:47:05.787" v="4603" actId="478"/>
          <ac:spMkLst>
            <pc:docMk/>
            <pc:sldMk cId="974160701" sldId="257"/>
            <ac:spMk id="1033" creationId="{3A60D12A-DBDB-300C-515E-E2231C7276BB}"/>
          </ac:spMkLst>
        </pc:spChg>
        <pc:spChg chg="add del mod">
          <ac:chgData name="Laurent SPITAELS" userId="17893e88-caa1-418a-952d-97c77a2dff28" providerId="ADAL" clId="{623093A2-DF47-4124-80ED-E5CB57DAE4EA}" dt="2022-08-31T12:47:05.787" v="4603" actId="478"/>
          <ac:spMkLst>
            <pc:docMk/>
            <pc:sldMk cId="974160701" sldId="257"/>
            <ac:spMk id="1034" creationId="{B437C6BC-87EF-B3CE-C976-B8B6C949F49F}"/>
          </ac:spMkLst>
        </pc:spChg>
        <pc:spChg chg="add del mod">
          <ac:chgData name="Laurent SPITAELS" userId="17893e88-caa1-418a-952d-97c77a2dff28" providerId="ADAL" clId="{623093A2-DF47-4124-80ED-E5CB57DAE4EA}" dt="2022-08-31T12:47:05.787" v="4603" actId="478"/>
          <ac:spMkLst>
            <pc:docMk/>
            <pc:sldMk cId="974160701" sldId="257"/>
            <ac:spMk id="1035" creationId="{FDEC38C1-4F27-DC8C-57C0-6260D2401FB2}"/>
          </ac:spMkLst>
        </pc:spChg>
        <pc:spChg chg="add del mod">
          <ac:chgData name="Laurent SPITAELS" userId="17893e88-caa1-418a-952d-97c77a2dff28" providerId="ADAL" clId="{623093A2-DF47-4124-80ED-E5CB57DAE4EA}" dt="2022-08-31T11:26:49.794" v="4473"/>
          <ac:spMkLst>
            <pc:docMk/>
            <pc:sldMk cId="974160701" sldId="257"/>
            <ac:spMk id="1044" creationId="{550D63C9-E3D2-4067-70A6-0C99A87DF749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69" creationId="{1585D0B1-FF0E-12C9-6525-67696C57BE8B}"/>
          </ac:spMkLst>
        </pc:spChg>
        <pc:spChg chg="add mod ord">
          <ac:chgData name="Laurent SPITAELS" userId="17893e88-caa1-418a-952d-97c77a2dff28" providerId="ADAL" clId="{623093A2-DF47-4124-80ED-E5CB57DAE4EA}" dt="2022-09-01T07:54:29.080" v="6542" actId="552"/>
          <ac:spMkLst>
            <pc:docMk/>
            <pc:sldMk cId="974160701" sldId="257"/>
            <ac:spMk id="1079" creationId="{B3048CCB-163E-ACD9-316B-BB8EB34EB972}"/>
          </ac:spMkLst>
        </pc:spChg>
        <pc:spChg chg="add mod">
          <ac:chgData name="Laurent SPITAELS" userId="17893e88-caa1-418a-952d-97c77a2dff28" providerId="ADAL" clId="{623093A2-DF47-4124-80ED-E5CB57DAE4EA}" dt="2022-08-31T17:30:20.317" v="6506" actId="1076"/>
          <ac:spMkLst>
            <pc:docMk/>
            <pc:sldMk cId="974160701" sldId="257"/>
            <ac:spMk id="1082" creationId="{FA61771D-8CC8-7E4B-1EF0-0A0F608500A0}"/>
          </ac:spMkLst>
        </pc:spChg>
        <pc:spChg chg="add del mod">
          <ac:chgData name="Laurent SPITAELS" userId="17893e88-caa1-418a-952d-97c77a2dff28" providerId="ADAL" clId="{623093A2-DF47-4124-80ED-E5CB57DAE4EA}" dt="2022-08-31T14:09:18.159" v="5208" actId="478"/>
          <ac:spMkLst>
            <pc:docMk/>
            <pc:sldMk cId="974160701" sldId="257"/>
            <ac:spMk id="1089" creationId="{EB662167-60CF-E037-0DED-4901B3A350C3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092" creationId="{13EB1A12-BE2F-804A-0A71-10435A3C68DF}"/>
          </ac:spMkLst>
        </pc:spChg>
        <pc:spChg chg="add del mod">
          <ac:chgData name="Laurent SPITAELS" userId="17893e88-caa1-418a-952d-97c77a2dff28" providerId="ADAL" clId="{623093A2-DF47-4124-80ED-E5CB57DAE4EA}" dt="2022-08-31T14:24:25.733" v="5596" actId="478"/>
          <ac:spMkLst>
            <pc:docMk/>
            <pc:sldMk cId="974160701" sldId="257"/>
            <ac:spMk id="1096" creationId="{594AF41A-36DC-4CC6-A379-D2FAA99AB9F7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01" creationId="{8BD89778-32E8-50E9-F6D9-22ECBC22A2E4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02" creationId="{A81A829A-280E-A8A6-9DBD-7E78B25CF56A}"/>
          </ac:spMkLst>
        </pc:spChg>
        <pc:spChg chg="add mod">
          <ac:chgData name="Laurent SPITAELS" userId="17893e88-caa1-418a-952d-97c77a2dff28" providerId="ADAL" clId="{623093A2-DF47-4124-80ED-E5CB57DAE4EA}" dt="2022-08-31T17:28:12.226" v="6446" actId="1036"/>
          <ac:spMkLst>
            <pc:docMk/>
            <pc:sldMk cId="974160701" sldId="257"/>
            <ac:spMk id="1103" creationId="{84C11029-B2B8-686E-4F6F-16F3DEEEE5FA}"/>
          </ac:spMkLst>
        </pc:spChg>
        <pc:spChg chg="add mod">
          <ac:chgData name="Laurent SPITAELS" userId="17893e88-caa1-418a-952d-97c77a2dff28" providerId="ADAL" clId="{623093A2-DF47-4124-80ED-E5CB57DAE4EA}" dt="2022-08-31T15:13:44.428" v="6303" actId="1035"/>
          <ac:spMkLst>
            <pc:docMk/>
            <pc:sldMk cId="974160701" sldId="257"/>
            <ac:spMk id="1105" creationId="{8F2059B6-ABC9-2707-C586-542EC8D8D00B}"/>
          </ac:spMkLst>
        </pc:spChg>
        <pc:spChg chg="add mod">
          <ac:chgData name="Laurent SPITAELS" userId="17893e88-caa1-418a-952d-97c77a2dff28" providerId="ADAL" clId="{623093A2-DF47-4124-80ED-E5CB57DAE4EA}" dt="2022-08-31T15:13:44.428" v="6303" actId="1035"/>
          <ac:spMkLst>
            <pc:docMk/>
            <pc:sldMk cId="974160701" sldId="257"/>
            <ac:spMk id="1106" creationId="{54ECCEFC-71B1-730C-1022-A8FA574DD560}"/>
          </ac:spMkLst>
        </pc:spChg>
        <pc:spChg chg="add mod">
          <ac:chgData name="Laurent SPITAELS" userId="17893e88-caa1-418a-952d-97c77a2dff28" providerId="ADAL" clId="{623093A2-DF47-4124-80ED-E5CB57DAE4EA}" dt="2022-08-31T15:05:57.772" v="6202"/>
          <ac:spMkLst>
            <pc:docMk/>
            <pc:sldMk cId="974160701" sldId="257"/>
            <ac:spMk id="1109" creationId="{029AB381-D935-E3A5-DDA1-807059F6CD8A}"/>
          </ac:spMkLst>
        </pc:spChg>
        <pc:spChg chg="add mod">
          <ac:chgData name="Laurent SPITAELS" userId="17893e88-caa1-418a-952d-97c77a2dff28" providerId="ADAL" clId="{623093A2-DF47-4124-80ED-E5CB57DAE4EA}" dt="2022-09-01T07:58:35.272" v="6611" actId="14100"/>
          <ac:spMkLst>
            <pc:docMk/>
            <pc:sldMk cId="974160701" sldId="257"/>
            <ac:spMk id="1118" creationId="{F56903D6-AFE9-A334-D8F9-156BA9171B8E}"/>
          </ac:spMkLst>
        </pc:spChg>
        <pc:spChg chg="add mod ord">
          <ac:chgData name="Laurent SPITAELS" userId="17893e88-caa1-418a-952d-97c77a2dff28" providerId="ADAL" clId="{623093A2-DF47-4124-80ED-E5CB57DAE4EA}" dt="2022-09-01T07:58:51.947" v="6613" actId="14100"/>
          <ac:spMkLst>
            <pc:docMk/>
            <pc:sldMk cId="974160701" sldId="257"/>
            <ac:spMk id="1119" creationId="{D6EB1704-52B9-332D-5F89-7A8E07BA32DD}"/>
          </ac:spMkLst>
        </pc:spChg>
        <pc:graphicFrameChg chg="add del mod modGraphic">
          <ac:chgData name="Laurent SPITAELS" userId="17893e88-caa1-418a-952d-97c77a2dff28" providerId="ADAL" clId="{623093A2-DF47-4124-80ED-E5CB57DAE4EA}" dt="2022-08-29T19:14:14.281" v="576" actId="478"/>
          <ac:graphicFrameMkLst>
            <pc:docMk/>
            <pc:sldMk cId="974160701" sldId="257"/>
            <ac:graphicFrameMk id="4" creationId="{13B7D480-1CF5-3FB2-958A-6C8A3F3A4469}"/>
          </ac:graphicFrameMkLst>
        </pc:graphicFrameChg>
        <pc:graphicFrameChg chg="add del mod modGraphic">
          <ac:chgData name="Laurent SPITAELS" userId="17893e88-caa1-418a-952d-97c77a2dff28" providerId="ADAL" clId="{623093A2-DF47-4124-80ED-E5CB57DAE4EA}" dt="2022-08-29T19:15:12.890" v="579" actId="478"/>
          <ac:graphicFrameMkLst>
            <pc:docMk/>
            <pc:sldMk cId="974160701" sldId="257"/>
            <ac:graphicFrameMk id="6" creationId="{7600B8EA-1592-CD5D-B03A-D468D94A1EE5}"/>
          </ac:graphicFrameMkLst>
        </pc:graphicFrameChg>
        <pc:graphicFrameChg chg="del mod">
          <ac:chgData name="Laurent SPITAELS" userId="17893e88-caa1-418a-952d-97c77a2dff28" providerId="ADAL" clId="{623093A2-DF47-4124-80ED-E5CB57DAE4EA}" dt="2022-08-29T19:48:38.193" v="1441" actId="478"/>
          <ac:graphicFrameMkLst>
            <pc:docMk/>
            <pc:sldMk cId="974160701" sldId="257"/>
            <ac:graphicFrameMk id="67" creationId="{6F06AA2C-237B-645C-325A-F387CE016748}"/>
          </ac:graphicFrameMkLst>
        </pc:graphicFrameChg>
        <pc:graphicFrameChg chg="del mod modGraphic">
          <ac:chgData name="Laurent SPITAELS" userId="17893e88-caa1-418a-952d-97c77a2dff28" providerId="ADAL" clId="{623093A2-DF47-4124-80ED-E5CB57DAE4EA}" dt="2022-08-29T19:11:12.475" v="522" actId="478"/>
          <ac:graphicFrameMkLst>
            <pc:docMk/>
            <pc:sldMk cId="974160701" sldId="257"/>
            <ac:graphicFrameMk id="69" creationId="{0896E2BF-DAE2-8E95-5C91-43C506F0DC44}"/>
          </ac:graphicFrameMkLst>
        </pc:graphicFrameChg>
        <pc:graphicFrameChg chg="del mod">
          <ac:chgData name="Laurent SPITAELS" userId="17893e88-caa1-418a-952d-97c77a2dff28" providerId="ADAL" clId="{623093A2-DF47-4124-80ED-E5CB57DAE4EA}" dt="2022-08-29T19:03:52.424" v="1" actId="478"/>
          <ac:graphicFrameMkLst>
            <pc:docMk/>
            <pc:sldMk cId="974160701" sldId="257"/>
            <ac:graphicFrameMk id="86" creationId="{3CF25EA9-A2F0-4B1B-8F5A-4C3ABBD144BF}"/>
          </ac:graphicFrameMkLst>
        </pc:graphicFrameChg>
        <pc:graphicFrameChg chg="add mod modGraphic">
          <ac:chgData name="Laurent SPITAELS" userId="17893e88-caa1-418a-952d-97c77a2dff28" providerId="ADAL" clId="{623093A2-DF47-4124-80ED-E5CB57DAE4EA}" dt="2022-09-01T07:58:11.173" v="6609" actId="1035"/>
          <ac:graphicFrameMkLst>
            <pc:docMk/>
            <pc:sldMk cId="974160701" sldId="257"/>
            <ac:graphicFrameMk id="1097" creationId="{A349D652-5FCE-74BF-D840-E5ED49301F9E}"/>
          </ac:graphicFrameMkLst>
        </pc:graphicFrameChg>
        <pc:picChg chg="add del mod">
          <ac:chgData name="Laurent SPITAELS" userId="17893e88-caa1-418a-952d-97c77a2dff28" providerId="ADAL" clId="{623093A2-DF47-4124-80ED-E5CB57DAE4EA}" dt="2022-09-01T07:53:09.867" v="6536" actId="478"/>
          <ac:picMkLst>
            <pc:docMk/>
            <pc:sldMk cId="974160701" sldId="257"/>
            <ac:picMk id="10" creationId="{660C2EA4-E03B-6258-75C6-FE13CC082D8C}"/>
          </ac:picMkLst>
        </pc:picChg>
        <pc:picChg chg="add del mod modCrop">
          <ac:chgData name="Laurent SPITAELS" userId="17893e88-caa1-418a-952d-97c77a2dff28" providerId="ADAL" clId="{623093A2-DF47-4124-80ED-E5CB57DAE4EA}" dt="2022-08-31T12:32:27.140" v="4587" actId="478"/>
          <ac:picMkLst>
            <pc:docMk/>
            <pc:sldMk cId="974160701" sldId="257"/>
            <ac:picMk id="11" creationId="{46410B0E-A2CD-D402-0ABE-32AF09FA47B8}"/>
          </ac:picMkLst>
        </pc:picChg>
        <pc:picChg chg="add del mod">
          <ac:chgData name="Laurent SPITAELS" userId="17893e88-caa1-418a-952d-97c77a2dff28" providerId="ADAL" clId="{623093A2-DF47-4124-80ED-E5CB57DAE4EA}" dt="2022-08-29T19:21:40.379" v="1282"/>
          <ac:picMkLst>
            <pc:docMk/>
            <pc:sldMk cId="974160701" sldId="257"/>
            <ac:picMk id="12" creationId="{6BA22B45-BBB3-8708-C640-8E0E6E1BA8A6}"/>
          </ac:picMkLst>
        </pc:picChg>
        <pc:picChg chg="add mod ord modCrop">
          <ac:chgData name="Laurent SPITAELS" userId="17893e88-caa1-418a-952d-97c77a2dff28" providerId="ADAL" clId="{623093A2-DF47-4124-80ED-E5CB57DAE4EA}" dt="2022-08-31T17:28:12.226" v="6446" actId="1036"/>
          <ac:picMkLst>
            <pc:docMk/>
            <pc:sldMk cId="974160701" sldId="257"/>
            <ac:picMk id="13" creationId="{5C74D7C1-3C1E-3754-EF31-E08B8CAE3B8B}"/>
          </ac:picMkLst>
        </pc:picChg>
        <pc:picChg chg="add del mod">
          <ac:chgData name="Laurent SPITAELS" userId="17893e88-caa1-418a-952d-97c77a2dff28" providerId="ADAL" clId="{623093A2-DF47-4124-80ED-E5CB57DAE4EA}" dt="2022-08-29T19:21:40.379" v="1282"/>
          <ac:picMkLst>
            <pc:docMk/>
            <pc:sldMk cId="974160701" sldId="257"/>
            <ac:picMk id="13" creationId="{F5A1B960-1B8D-0FF2-FB92-F72D1C370DF8}"/>
          </ac:picMkLst>
        </pc:picChg>
        <pc:picChg chg="add del mod">
          <ac:chgData name="Laurent SPITAELS" userId="17893e88-caa1-418a-952d-97c77a2dff28" providerId="ADAL" clId="{623093A2-DF47-4124-80ED-E5CB57DAE4EA}" dt="2022-08-29T19:21:40.379" v="1282"/>
          <ac:picMkLst>
            <pc:docMk/>
            <pc:sldMk cId="974160701" sldId="257"/>
            <ac:picMk id="16" creationId="{A5428A7E-4CAF-B553-AA62-8624676BC288}"/>
          </ac:picMkLst>
        </pc:picChg>
        <pc:picChg chg="add del mod">
          <ac:chgData name="Laurent SPITAELS" userId="17893e88-caa1-418a-952d-97c77a2dff28" providerId="ADAL" clId="{623093A2-DF47-4124-80ED-E5CB57DAE4EA}" dt="2022-08-29T19:21:40.379" v="1282"/>
          <ac:picMkLst>
            <pc:docMk/>
            <pc:sldMk cId="974160701" sldId="257"/>
            <ac:picMk id="17" creationId="{15B5F2BC-CAEC-E7AC-51F8-17C2AB9B418E}"/>
          </ac:picMkLst>
        </pc:picChg>
        <pc:picChg chg="mod">
          <ac:chgData name="Laurent SPITAELS" userId="17893e88-caa1-418a-952d-97c77a2dff28" providerId="ADAL" clId="{623093A2-DF47-4124-80ED-E5CB57DAE4EA}" dt="2022-09-01T08:08:59.733" v="6812" actId="1076"/>
          <ac:picMkLst>
            <pc:docMk/>
            <pc:sldMk cId="974160701" sldId="257"/>
            <ac:picMk id="23" creationId="{66FD7B3A-242D-B612-7CFF-AE9F4E5E394D}"/>
          </ac:picMkLst>
        </pc:picChg>
        <pc:picChg chg="add del mod modCrop">
          <ac:chgData name="Laurent SPITAELS" userId="17893e88-caa1-418a-952d-97c77a2dff28" providerId="ADAL" clId="{623093A2-DF47-4124-80ED-E5CB57DAE4EA}" dt="2022-08-31T12:47:40.948" v="4614" actId="478"/>
          <ac:picMkLst>
            <pc:docMk/>
            <pc:sldMk cId="974160701" sldId="257"/>
            <ac:picMk id="24" creationId="{3B1CB985-F372-256F-5AAF-6DDE3B23AC66}"/>
          </ac:picMkLst>
        </pc:picChg>
        <pc:picChg chg="add mod modCrop">
          <ac:chgData name="Laurent SPITAELS" userId="17893e88-caa1-418a-952d-97c77a2dff28" providerId="ADAL" clId="{623093A2-DF47-4124-80ED-E5CB57DAE4EA}" dt="2022-09-01T08:16:13.701" v="6822" actId="1076"/>
          <ac:picMkLst>
            <pc:docMk/>
            <pc:sldMk cId="974160701" sldId="257"/>
            <ac:picMk id="30" creationId="{8FD2E526-B1C4-0FB4-92E3-88294E9E3A77}"/>
          </ac:picMkLst>
        </pc:picChg>
        <pc:picChg chg="add del mod">
          <ac:chgData name="Laurent SPITAELS" userId="17893e88-caa1-418a-952d-97c77a2dff28" providerId="ADAL" clId="{623093A2-DF47-4124-80ED-E5CB57DAE4EA}" dt="2022-08-31T13:34:15.820" v="4691" actId="478"/>
          <ac:picMkLst>
            <pc:docMk/>
            <pc:sldMk cId="974160701" sldId="257"/>
            <ac:picMk id="30" creationId="{AEC2626A-9BA8-DC72-CF93-4F8209DAD344}"/>
          </ac:picMkLst>
        </pc:picChg>
        <pc:picChg chg="add del mod">
          <ac:chgData name="Laurent SPITAELS" userId="17893e88-caa1-418a-952d-97c77a2dff28" providerId="ADAL" clId="{623093A2-DF47-4124-80ED-E5CB57DAE4EA}" dt="2022-08-31T13:31:56.116" v="4632" actId="478"/>
          <ac:picMkLst>
            <pc:docMk/>
            <pc:sldMk cId="974160701" sldId="257"/>
            <ac:picMk id="32" creationId="{90E18902-9BA1-5373-B800-33A41C3B2923}"/>
          </ac:picMkLst>
        </pc:picChg>
        <pc:picChg chg="add mod modCrop">
          <ac:chgData name="Laurent SPITAELS" userId="17893e88-caa1-418a-952d-97c77a2dff28" providerId="ADAL" clId="{623093A2-DF47-4124-80ED-E5CB57DAE4EA}" dt="2022-08-31T17:28:12.226" v="6446" actId="1036"/>
          <ac:picMkLst>
            <pc:docMk/>
            <pc:sldMk cId="974160701" sldId="257"/>
            <ac:picMk id="34" creationId="{6899B56D-D965-D32C-EAB4-971A18A6A409}"/>
          </ac:picMkLst>
        </pc:picChg>
        <pc:picChg chg="add mod modCrop">
          <ac:chgData name="Laurent SPITAELS" userId="17893e88-caa1-418a-952d-97c77a2dff28" providerId="ADAL" clId="{623093A2-DF47-4124-80ED-E5CB57DAE4EA}" dt="2022-08-31T17:28:12.226" v="6446" actId="1036"/>
          <ac:picMkLst>
            <pc:docMk/>
            <pc:sldMk cId="974160701" sldId="257"/>
            <ac:picMk id="35" creationId="{96A90583-02A8-2165-0095-5E5785020A93}"/>
          </ac:picMkLst>
        </pc:picChg>
        <pc:picChg chg="add del mod">
          <ac:chgData name="Laurent SPITAELS" userId="17893e88-caa1-418a-952d-97c77a2dff28" providerId="ADAL" clId="{623093A2-DF47-4124-80ED-E5CB57DAE4EA}" dt="2022-08-29T19:21:40.379" v="1282"/>
          <ac:picMkLst>
            <pc:docMk/>
            <pc:sldMk cId="974160701" sldId="257"/>
            <ac:picMk id="36" creationId="{8B83EB7F-EFF3-EE58-1DF8-740BB9066215}"/>
          </ac:picMkLst>
        </pc:picChg>
        <pc:picChg chg="add mod">
          <ac:chgData name="Laurent SPITAELS" userId="17893e88-caa1-418a-952d-97c77a2dff28" providerId="ADAL" clId="{623093A2-DF47-4124-80ED-E5CB57DAE4EA}" dt="2022-08-31T17:28:12.226" v="6446" actId="1036"/>
          <ac:picMkLst>
            <pc:docMk/>
            <pc:sldMk cId="974160701" sldId="257"/>
            <ac:picMk id="39" creationId="{53AB42F5-0058-70B6-A863-1A25A3A0DD3E}"/>
          </ac:picMkLst>
        </pc:picChg>
        <pc:picChg chg="add del mod">
          <ac:chgData name="Laurent SPITAELS" userId="17893e88-caa1-418a-952d-97c77a2dff28" providerId="ADAL" clId="{623093A2-DF47-4124-80ED-E5CB57DAE4EA}" dt="2022-08-29T19:21:50.257" v="1284"/>
          <ac:picMkLst>
            <pc:docMk/>
            <pc:sldMk cId="974160701" sldId="257"/>
            <ac:picMk id="42" creationId="{925F35C4-8337-72DB-37C8-FA91D1F5129C}"/>
          </ac:picMkLst>
        </pc:picChg>
        <pc:picChg chg="add del mod">
          <ac:chgData name="Laurent SPITAELS" userId="17893e88-caa1-418a-952d-97c77a2dff28" providerId="ADAL" clId="{623093A2-DF47-4124-80ED-E5CB57DAE4EA}" dt="2022-08-31T06:46:23.746" v="3189" actId="21"/>
          <ac:picMkLst>
            <pc:docMk/>
            <pc:sldMk cId="974160701" sldId="257"/>
            <ac:picMk id="43" creationId="{8BBD246A-0A78-2806-136F-C6349AF60AA9}"/>
          </ac:picMkLst>
        </pc:picChg>
        <pc:picChg chg="add del mod">
          <ac:chgData name="Laurent SPITAELS" userId="17893e88-caa1-418a-952d-97c77a2dff28" providerId="ADAL" clId="{623093A2-DF47-4124-80ED-E5CB57DAE4EA}" dt="2022-08-31T06:46:23.746" v="3189" actId="21"/>
          <ac:picMkLst>
            <pc:docMk/>
            <pc:sldMk cId="974160701" sldId="257"/>
            <ac:picMk id="44" creationId="{197A07EB-7464-1C6C-FE9E-C8D7695227E0}"/>
          </ac:picMkLst>
        </pc:picChg>
        <pc:picChg chg="add del mod">
          <ac:chgData name="Laurent SPITAELS" userId="17893e88-caa1-418a-952d-97c77a2dff28" providerId="ADAL" clId="{623093A2-DF47-4124-80ED-E5CB57DAE4EA}" dt="2022-08-31T06:46:23.746" v="3189" actId="21"/>
          <ac:picMkLst>
            <pc:docMk/>
            <pc:sldMk cId="974160701" sldId="257"/>
            <ac:picMk id="45" creationId="{32C5DFDA-F682-EBC9-7A36-C2F1D7F4073D}"/>
          </ac:picMkLst>
        </pc:picChg>
        <pc:picChg chg="add del mod">
          <ac:chgData name="Laurent SPITAELS" userId="17893e88-caa1-418a-952d-97c77a2dff28" providerId="ADAL" clId="{623093A2-DF47-4124-80ED-E5CB57DAE4EA}" dt="2022-08-31T06:46:23.746" v="3189" actId="21"/>
          <ac:picMkLst>
            <pc:docMk/>
            <pc:sldMk cId="974160701" sldId="257"/>
            <ac:picMk id="46" creationId="{8AD408BE-F446-6B8D-2BD2-750D3EB1414A}"/>
          </ac:picMkLst>
        </pc:picChg>
        <pc:picChg chg="add del mod">
          <ac:chgData name="Laurent SPITAELS" userId="17893e88-caa1-418a-952d-97c77a2dff28" providerId="ADAL" clId="{623093A2-DF47-4124-80ED-E5CB57DAE4EA}" dt="2022-08-29T19:29:08.832" v="1403" actId="478"/>
          <ac:picMkLst>
            <pc:docMk/>
            <pc:sldMk cId="974160701" sldId="257"/>
            <ac:picMk id="47" creationId="{8367DFCD-15FE-5871-12A9-67A541CD0CC5}"/>
          </ac:picMkLst>
        </pc:picChg>
        <pc:picChg chg="del mod">
          <ac:chgData name="Laurent SPITAELS" userId="17893e88-caa1-418a-952d-97c77a2dff28" providerId="ADAL" clId="{623093A2-DF47-4124-80ED-E5CB57DAE4EA}" dt="2022-08-29T19:10:58.482" v="517" actId="478"/>
          <ac:picMkLst>
            <pc:docMk/>
            <pc:sldMk cId="974160701" sldId="257"/>
            <ac:picMk id="58" creationId="{B05C84DA-3C29-6E64-FC3C-B2784E7A1383}"/>
          </ac:picMkLst>
        </pc:picChg>
        <pc:picChg chg="add mod modCrop">
          <ac:chgData name="Laurent SPITAELS" userId="17893e88-caa1-418a-952d-97c77a2dff28" providerId="ADAL" clId="{623093A2-DF47-4124-80ED-E5CB57DAE4EA}" dt="2022-08-31T17:28:12.226" v="6446" actId="1036"/>
          <ac:picMkLst>
            <pc:docMk/>
            <pc:sldMk cId="974160701" sldId="257"/>
            <ac:picMk id="64" creationId="{7827B322-F4E0-E6F8-051C-7100B143B247}"/>
          </ac:picMkLst>
        </pc:picChg>
        <pc:picChg chg="add mod modCrop">
          <ac:chgData name="Laurent SPITAELS" userId="17893e88-caa1-418a-952d-97c77a2dff28" providerId="ADAL" clId="{623093A2-DF47-4124-80ED-E5CB57DAE4EA}" dt="2022-08-31T17:28:12.226" v="6446" actId="1036"/>
          <ac:picMkLst>
            <pc:docMk/>
            <pc:sldMk cId="974160701" sldId="257"/>
            <ac:picMk id="70" creationId="{7452243B-0B3D-10AB-337C-FB8E6B31D2BC}"/>
          </ac:picMkLst>
        </pc:picChg>
        <pc:picChg chg="add mod">
          <ac:chgData name="Laurent SPITAELS" userId="17893e88-caa1-418a-952d-97c77a2dff28" providerId="ADAL" clId="{623093A2-DF47-4124-80ED-E5CB57DAE4EA}" dt="2022-08-31T17:28:12.226" v="6446" actId="1036"/>
          <ac:picMkLst>
            <pc:docMk/>
            <pc:sldMk cId="974160701" sldId="257"/>
            <ac:picMk id="73" creationId="{B3D4B762-B7C4-4C11-BE86-B5C97B8B37B6}"/>
          </ac:picMkLst>
        </pc:picChg>
        <pc:picChg chg="add del mod">
          <ac:chgData name="Laurent SPITAELS" userId="17893e88-caa1-418a-952d-97c77a2dff28" providerId="ADAL" clId="{623093A2-DF47-4124-80ED-E5CB57DAE4EA}" dt="2022-08-31T06:46:23.746" v="3189" actId="21"/>
          <ac:picMkLst>
            <pc:docMk/>
            <pc:sldMk cId="974160701" sldId="257"/>
            <ac:picMk id="81" creationId="{65BF885E-9251-C6FB-ACD0-5B06874F9BB7}"/>
          </ac:picMkLst>
        </pc:picChg>
        <pc:picChg chg="add del mod">
          <ac:chgData name="Laurent SPITAELS" userId="17893e88-caa1-418a-952d-97c77a2dff28" providerId="ADAL" clId="{623093A2-DF47-4124-80ED-E5CB57DAE4EA}" dt="2022-08-29T19:53:32.901" v="1564" actId="478"/>
          <ac:picMkLst>
            <pc:docMk/>
            <pc:sldMk cId="974160701" sldId="257"/>
            <ac:picMk id="83" creationId="{8C1CDEA1-FD1B-3328-9F63-EC31ADFF2098}"/>
          </ac:picMkLst>
        </pc:picChg>
        <pc:picChg chg="add del mod">
          <ac:chgData name="Laurent SPITAELS" userId="17893e88-caa1-418a-952d-97c77a2dff28" providerId="ADAL" clId="{623093A2-DF47-4124-80ED-E5CB57DAE4EA}" dt="2022-08-31T06:46:23.746" v="3189" actId="21"/>
          <ac:picMkLst>
            <pc:docMk/>
            <pc:sldMk cId="974160701" sldId="257"/>
            <ac:picMk id="90" creationId="{5B18B000-EEB5-C590-8F90-6341D2047E02}"/>
          </ac:picMkLst>
        </pc:picChg>
        <pc:picChg chg="add del mod">
          <ac:chgData name="Laurent SPITAELS" userId="17893e88-caa1-418a-952d-97c77a2dff28" providerId="ADAL" clId="{623093A2-DF47-4124-80ED-E5CB57DAE4EA}" dt="2022-08-31T06:46:23.746" v="3189" actId="21"/>
          <ac:picMkLst>
            <pc:docMk/>
            <pc:sldMk cId="974160701" sldId="257"/>
            <ac:picMk id="92" creationId="{D99FB375-321B-49FC-3199-69D26048632D}"/>
          </ac:picMkLst>
        </pc:picChg>
        <pc:picChg chg="add del mod">
          <ac:chgData name="Laurent SPITAELS" userId="17893e88-caa1-418a-952d-97c77a2dff28" providerId="ADAL" clId="{623093A2-DF47-4124-80ED-E5CB57DAE4EA}" dt="2022-08-31T06:46:23.746" v="3189" actId="21"/>
          <ac:picMkLst>
            <pc:docMk/>
            <pc:sldMk cId="974160701" sldId="257"/>
            <ac:picMk id="1026" creationId="{962A9BCA-5214-EEBF-7F75-687BE21608C7}"/>
          </ac:picMkLst>
        </pc:picChg>
        <pc:picChg chg="add del mod modCrop">
          <ac:chgData name="Laurent SPITAELS" userId="17893e88-caa1-418a-952d-97c77a2dff28" providerId="ADAL" clId="{623093A2-DF47-4124-80ED-E5CB57DAE4EA}" dt="2022-08-31T12:47:02.076" v="4602" actId="478"/>
          <ac:picMkLst>
            <pc:docMk/>
            <pc:sldMk cId="974160701" sldId="257"/>
            <ac:picMk id="1037" creationId="{5EDDF235-B6E9-0FFA-0EDD-D2EC904FC939}"/>
          </ac:picMkLst>
        </pc:picChg>
        <pc:picChg chg="add mod modCrop">
          <ac:chgData name="Laurent SPITAELS" userId="17893e88-caa1-418a-952d-97c77a2dff28" providerId="ADAL" clId="{623093A2-DF47-4124-80ED-E5CB57DAE4EA}" dt="2022-08-31T17:28:12.226" v="6446" actId="1036"/>
          <ac:picMkLst>
            <pc:docMk/>
            <pc:sldMk cId="974160701" sldId="257"/>
            <ac:picMk id="1046" creationId="{886405C9-FC42-54C2-B8E7-A558FE6D690C}"/>
          </ac:picMkLst>
        </pc:picChg>
        <pc:picChg chg="add mod modCrop">
          <ac:chgData name="Laurent SPITAELS" userId="17893e88-caa1-418a-952d-97c77a2dff28" providerId="ADAL" clId="{623093A2-DF47-4124-80ED-E5CB57DAE4EA}" dt="2022-08-31T17:30:08.343" v="6505" actId="1037"/>
          <ac:picMkLst>
            <pc:docMk/>
            <pc:sldMk cId="974160701" sldId="257"/>
            <ac:picMk id="1048" creationId="{2539C433-D379-9808-EFD8-8A8E0E2F0710}"/>
          </ac:picMkLst>
        </pc:picChg>
        <pc:picChg chg="add mod modCrop">
          <ac:chgData name="Laurent SPITAELS" userId="17893e88-caa1-418a-952d-97c77a2dff28" providerId="ADAL" clId="{623093A2-DF47-4124-80ED-E5CB57DAE4EA}" dt="2022-08-31T17:28:12.226" v="6446" actId="1036"/>
          <ac:picMkLst>
            <pc:docMk/>
            <pc:sldMk cId="974160701" sldId="257"/>
            <ac:picMk id="1086" creationId="{EAC50A0C-9CE9-2D2F-7805-AD15A2097233}"/>
          </ac:picMkLst>
        </pc:picChg>
        <pc:picChg chg="add del mod">
          <ac:chgData name="Laurent SPITAELS" userId="17893e88-caa1-418a-952d-97c77a2dff28" providerId="ADAL" clId="{623093A2-DF47-4124-80ED-E5CB57DAE4EA}" dt="2022-08-31T14:28:47.540" v="5782" actId="478"/>
          <ac:picMkLst>
            <pc:docMk/>
            <pc:sldMk cId="974160701" sldId="257"/>
            <ac:picMk id="1104" creationId="{67864F76-6247-7711-2164-CC1D7062E704}"/>
          </ac:picMkLst>
        </pc:picChg>
        <pc:picChg chg="add mod modCrop">
          <ac:chgData name="Laurent SPITAELS" userId="17893e88-caa1-418a-952d-97c77a2dff28" providerId="ADAL" clId="{623093A2-DF47-4124-80ED-E5CB57DAE4EA}" dt="2022-08-31T15:13:57.378" v="6319" actId="1036"/>
          <ac:picMkLst>
            <pc:docMk/>
            <pc:sldMk cId="974160701" sldId="257"/>
            <ac:picMk id="1107" creationId="{43416957-EF65-6603-1C84-10C11F12EA25}"/>
          </ac:picMkLst>
        </pc:picChg>
        <pc:picChg chg="add mod ord">
          <ac:chgData name="Laurent SPITAELS" userId="17893e88-caa1-418a-952d-97c77a2dff28" providerId="ADAL" clId="{623093A2-DF47-4124-80ED-E5CB57DAE4EA}" dt="2022-08-31T15:14:00.689" v="6324" actId="1036"/>
          <ac:picMkLst>
            <pc:docMk/>
            <pc:sldMk cId="974160701" sldId="257"/>
            <ac:picMk id="1108" creationId="{4CF08FA5-6F3E-5B24-9095-2B62E0AC82BB}"/>
          </ac:picMkLst>
        </pc:picChg>
        <pc:picChg chg="add mod modCrop">
          <ac:chgData name="Laurent SPITAELS" userId="17893e88-caa1-418a-952d-97c77a2dff28" providerId="ADAL" clId="{623093A2-DF47-4124-80ED-E5CB57DAE4EA}" dt="2022-08-31T15:13:50.396" v="6311" actId="1035"/>
          <ac:picMkLst>
            <pc:docMk/>
            <pc:sldMk cId="974160701" sldId="257"/>
            <ac:picMk id="1110" creationId="{E29FB5AD-6DD0-B18C-7AED-C36338D9BC0C}"/>
          </ac:picMkLst>
        </pc:picChg>
        <pc:picChg chg="add mod modCrop">
          <ac:chgData name="Laurent SPITAELS" userId="17893e88-caa1-418a-952d-97c77a2dff28" providerId="ADAL" clId="{623093A2-DF47-4124-80ED-E5CB57DAE4EA}" dt="2022-08-31T15:13:50.396" v="6311" actId="1035"/>
          <ac:picMkLst>
            <pc:docMk/>
            <pc:sldMk cId="974160701" sldId="257"/>
            <ac:picMk id="1111" creationId="{BA8039EF-0A31-3132-6841-6D7BF776535B}"/>
          </ac:picMkLst>
        </pc:picChg>
        <pc:cxnChg chg="add del mod">
          <ac:chgData name="Laurent SPITAELS" userId="17893e88-caa1-418a-952d-97c77a2dff28" providerId="ADAL" clId="{623093A2-DF47-4124-80ED-E5CB57DAE4EA}" dt="2022-08-29T19:21:40.379" v="1282"/>
          <ac:cxnSpMkLst>
            <pc:docMk/>
            <pc:sldMk cId="974160701" sldId="257"/>
            <ac:cxnSpMk id="18" creationId="{25E2CFAF-C6BD-F666-A4C9-2F02CD5A7DB8}"/>
          </ac:cxnSpMkLst>
        </pc:cxnChg>
        <pc:cxnChg chg="add del mod">
          <ac:chgData name="Laurent SPITAELS" userId="17893e88-caa1-418a-952d-97c77a2dff28" providerId="ADAL" clId="{623093A2-DF47-4124-80ED-E5CB57DAE4EA}" dt="2022-08-29T19:21:40.379" v="1282"/>
          <ac:cxnSpMkLst>
            <pc:docMk/>
            <pc:sldMk cId="974160701" sldId="257"/>
            <ac:cxnSpMk id="19" creationId="{6B0E4ADC-4C90-CC7B-199F-7978AC1BBAB3}"/>
          </ac:cxnSpMkLst>
        </pc:cxnChg>
        <pc:cxnChg chg="add del">
          <ac:chgData name="Laurent SPITAELS" userId="17893e88-caa1-418a-952d-97c77a2dff28" providerId="ADAL" clId="{623093A2-DF47-4124-80ED-E5CB57DAE4EA}" dt="2022-09-01T08:09:02.612" v="6813" actId="478"/>
          <ac:cxnSpMkLst>
            <pc:docMk/>
            <pc:sldMk cId="974160701" sldId="257"/>
            <ac:cxnSpMk id="24" creationId="{C16D12CE-7D2E-94D6-8C5A-D06EF253B2C8}"/>
          </ac:cxnSpMkLst>
        </pc:cxnChg>
        <pc:cxnChg chg="add del mod">
          <ac:chgData name="Laurent SPITAELS" userId="17893e88-caa1-418a-952d-97c77a2dff28" providerId="ADAL" clId="{623093A2-DF47-4124-80ED-E5CB57DAE4EA}" dt="2022-08-29T19:21:40.379" v="1282"/>
          <ac:cxnSpMkLst>
            <pc:docMk/>
            <pc:sldMk cId="974160701" sldId="257"/>
            <ac:cxnSpMk id="29" creationId="{1C5388A2-84FF-58E6-715C-5D7B67D3D6F1}"/>
          </ac:cxnSpMkLst>
        </pc:cxnChg>
        <pc:cxnChg chg="add del mod">
          <ac:chgData name="Laurent SPITAELS" userId="17893e88-caa1-418a-952d-97c77a2dff28" providerId="ADAL" clId="{623093A2-DF47-4124-80ED-E5CB57DAE4EA}" dt="2022-08-29T19:21:40.379" v="1282"/>
          <ac:cxnSpMkLst>
            <pc:docMk/>
            <pc:sldMk cId="974160701" sldId="257"/>
            <ac:cxnSpMk id="31" creationId="{04C980E8-356A-25DB-4520-F542816AC36C}"/>
          </ac:cxnSpMkLst>
        </pc:cxnChg>
        <pc:cxnChg chg="add del mod">
          <ac:chgData name="Laurent SPITAELS" userId="17893e88-caa1-418a-952d-97c77a2dff28" providerId="ADAL" clId="{623093A2-DF47-4124-80ED-E5CB57DAE4EA}" dt="2022-08-29T19:21:40.379" v="1282"/>
          <ac:cxnSpMkLst>
            <pc:docMk/>
            <pc:sldMk cId="974160701" sldId="257"/>
            <ac:cxnSpMk id="34" creationId="{0BC0D901-F53B-765F-77F8-42F1E90D54A4}"/>
          </ac:cxnSpMkLst>
        </pc:cxnChg>
        <pc:cxnChg chg="add del mod">
          <ac:chgData name="Laurent SPITAELS" userId="17893e88-caa1-418a-952d-97c77a2dff28" providerId="ADAL" clId="{623093A2-DF47-4124-80ED-E5CB57DAE4EA}" dt="2022-08-31T06:46:23.746" v="3189" actId="21"/>
          <ac:cxnSpMkLst>
            <pc:docMk/>
            <pc:sldMk cId="974160701" sldId="257"/>
            <ac:cxnSpMk id="48" creationId="{3EF5712D-49EF-1A58-E538-FB37B61DC3C3}"/>
          </ac:cxnSpMkLst>
        </pc:cxnChg>
        <pc:cxnChg chg="add del mod">
          <ac:chgData name="Laurent SPITAELS" userId="17893e88-caa1-418a-952d-97c77a2dff28" providerId="ADAL" clId="{623093A2-DF47-4124-80ED-E5CB57DAE4EA}" dt="2022-08-31T06:46:23.746" v="3189" actId="21"/>
          <ac:cxnSpMkLst>
            <pc:docMk/>
            <pc:sldMk cId="974160701" sldId="257"/>
            <ac:cxnSpMk id="49" creationId="{6C8A1402-0D0A-E86A-D90E-9AD337E83421}"/>
          </ac:cxnSpMkLst>
        </pc:cxnChg>
        <pc:cxnChg chg="add del mod">
          <ac:chgData name="Laurent SPITAELS" userId="17893e88-caa1-418a-952d-97c77a2dff28" providerId="ADAL" clId="{623093A2-DF47-4124-80ED-E5CB57DAE4EA}" dt="2022-08-31T13:36:41.403" v="4754" actId="478"/>
          <ac:cxnSpMkLst>
            <pc:docMk/>
            <pc:sldMk cId="974160701" sldId="257"/>
            <ac:cxnSpMk id="50" creationId="{E6C0A610-0D9E-CC8C-73E1-BD0FCC462873}"/>
          </ac:cxnSpMkLst>
        </pc:cxnChg>
        <pc:cxnChg chg="del mod">
          <ac:chgData name="Laurent SPITAELS" userId="17893e88-caa1-418a-952d-97c77a2dff28" providerId="ADAL" clId="{623093A2-DF47-4124-80ED-E5CB57DAE4EA}" dt="2022-08-29T19:04:04.411" v="2" actId="478"/>
          <ac:cxnSpMkLst>
            <pc:docMk/>
            <pc:sldMk cId="974160701" sldId="257"/>
            <ac:cxnSpMk id="59" creationId="{4553E452-7B24-A354-7989-1A69501F6D06}"/>
          </ac:cxnSpMkLst>
        </pc:cxnChg>
        <pc:cxnChg chg="del mod">
          <ac:chgData name="Laurent SPITAELS" userId="17893e88-caa1-418a-952d-97c77a2dff28" providerId="ADAL" clId="{623093A2-DF47-4124-80ED-E5CB57DAE4EA}" dt="2022-08-29T19:04:04.411" v="2" actId="478"/>
          <ac:cxnSpMkLst>
            <pc:docMk/>
            <pc:sldMk cId="974160701" sldId="257"/>
            <ac:cxnSpMk id="60" creationId="{38EB928D-7FB1-F2C0-619A-53E8CFEE8F07}"/>
          </ac:cxnSpMkLst>
        </pc:cxnChg>
        <pc:cxnChg chg="del mod">
          <ac:chgData name="Laurent SPITAELS" userId="17893e88-caa1-418a-952d-97c77a2dff28" providerId="ADAL" clId="{623093A2-DF47-4124-80ED-E5CB57DAE4EA}" dt="2022-08-29T19:04:06.932" v="5" actId="478"/>
          <ac:cxnSpMkLst>
            <pc:docMk/>
            <pc:sldMk cId="974160701" sldId="257"/>
            <ac:cxnSpMk id="64" creationId="{5DE673C0-B216-798E-B837-723E14F03586}"/>
          </ac:cxnSpMkLst>
        </pc:cxnChg>
        <pc:cxnChg chg="del mod">
          <ac:chgData name="Laurent SPITAELS" userId="17893e88-caa1-418a-952d-97c77a2dff28" providerId="ADAL" clId="{623093A2-DF47-4124-80ED-E5CB57DAE4EA}" dt="2022-08-29T19:04:07.667" v="6" actId="478"/>
          <ac:cxnSpMkLst>
            <pc:docMk/>
            <pc:sldMk cId="974160701" sldId="257"/>
            <ac:cxnSpMk id="65" creationId="{7138E616-9085-267B-B2D3-41B17B54C5E3}"/>
          </ac:cxnSpMkLst>
        </pc:cxnChg>
        <pc:cxnChg chg="del mod">
          <ac:chgData name="Laurent SPITAELS" userId="17893e88-caa1-418a-952d-97c77a2dff28" providerId="ADAL" clId="{623093A2-DF47-4124-80ED-E5CB57DAE4EA}" dt="2022-08-29T19:04:05.155" v="3" actId="478"/>
          <ac:cxnSpMkLst>
            <pc:docMk/>
            <pc:sldMk cId="974160701" sldId="257"/>
            <ac:cxnSpMk id="66" creationId="{ACFECF85-92F1-FE22-2BB7-0E30CC439CA8}"/>
          </ac:cxnSpMkLst>
        </pc:cxnChg>
        <pc:cxnChg chg="add del mod">
          <ac:chgData name="Laurent SPITAELS" userId="17893e88-caa1-418a-952d-97c77a2dff28" providerId="ADAL" clId="{623093A2-DF47-4124-80ED-E5CB57DAE4EA}" dt="2022-08-31T06:46:23.746" v="3189" actId="21"/>
          <ac:cxnSpMkLst>
            <pc:docMk/>
            <pc:sldMk cId="974160701" sldId="257"/>
            <ac:cxnSpMk id="68" creationId="{671374A5-5949-F35E-4804-B05520411FCE}"/>
          </ac:cxnSpMkLst>
        </pc:cxnChg>
        <pc:cxnChg chg="add del mod">
          <ac:chgData name="Laurent SPITAELS" userId="17893e88-caa1-418a-952d-97c77a2dff28" providerId="ADAL" clId="{623093A2-DF47-4124-80ED-E5CB57DAE4EA}" dt="2022-08-31T06:46:23.746" v="3189" actId="21"/>
          <ac:cxnSpMkLst>
            <pc:docMk/>
            <pc:sldMk cId="974160701" sldId="257"/>
            <ac:cxnSpMk id="70" creationId="{FDC5E1C6-428F-243A-43BD-FF74DEA7C84F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80" creationId="{360C5BE2-5FA2-A0B6-816B-F012E4439C09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81" creationId="{4A207F74-F342-28AB-D057-2BF3ACC72A15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90" creationId="{0F200C71-13CD-9C81-0445-71DB8C305EA6}"/>
          </ac:cxnSpMkLst>
        </pc:cxnChg>
        <pc:cxnChg chg="add del mod">
          <ac:chgData name="Laurent SPITAELS" userId="17893e88-caa1-418a-952d-97c77a2dff28" providerId="ADAL" clId="{623093A2-DF47-4124-80ED-E5CB57DAE4EA}" dt="2022-08-31T12:19:08.480" v="4506" actId="478"/>
          <ac:cxnSpMkLst>
            <pc:docMk/>
            <pc:sldMk cId="974160701" sldId="257"/>
            <ac:cxnSpMk id="1039" creationId="{7917231A-9E68-CC49-56D1-09DFE7DEEA0B}"/>
          </ac:cxnSpMkLst>
        </pc:cxnChg>
        <pc:cxnChg chg="add del mod">
          <ac:chgData name="Laurent SPITAELS" userId="17893e88-caa1-418a-952d-97c77a2dff28" providerId="ADAL" clId="{623093A2-DF47-4124-80ED-E5CB57DAE4EA}" dt="2022-08-31T12:19:07.711" v="4505" actId="478"/>
          <ac:cxnSpMkLst>
            <pc:docMk/>
            <pc:sldMk cId="974160701" sldId="257"/>
            <ac:cxnSpMk id="1043" creationId="{78A35E5F-7446-E70D-19A7-91736D40283D}"/>
          </ac:cxnSpMkLst>
        </pc:cxnChg>
        <pc:cxnChg chg="add del mod">
          <ac:chgData name="Laurent SPITAELS" userId="17893e88-caa1-418a-952d-97c77a2dff28" providerId="ADAL" clId="{623093A2-DF47-4124-80ED-E5CB57DAE4EA}" dt="2022-08-31T14:02:11.202" v="4954" actId="478"/>
          <ac:cxnSpMkLst>
            <pc:docMk/>
            <pc:sldMk cId="974160701" sldId="257"/>
            <ac:cxnSpMk id="1044" creationId="{DA7E608A-3A67-5496-952D-08B3769CD0BD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1053" creationId="{726DBB09-B011-F2D0-BA79-E30C64F77D49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1056" creationId="{39372C9E-91C2-A284-CCF9-A427D1D60EAA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1059" creationId="{C220FD71-B14A-7A05-FD45-DB7492620BEA}"/>
          </ac:cxnSpMkLst>
        </pc:cxnChg>
        <pc:cxnChg chg="add del mod">
          <ac:chgData name="Laurent SPITAELS" userId="17893e88-caa1-418a-952d-97c77a2dff28" providerId="ADAL" clId="{623093A2-DF47-4124-80ED-E5CB57DAE4EA}" dt="2022-08-31T14:02:56.623" v="4971" actId="478"/>
          <ac:cxnSpMkLst>
            <pc:docMk/>
            <pc:sldMk cId="974160701" sldId="257"/>
            <ac:cxnSpMk id="1060" creationId="{78FBBEAE-0845-F91D-C09A-0015D4968E1C}"/>
          </ac:cxnSpMkLst>
        </pc:cxnChg>
        <pc:cxnChg chg="add mod">
          <ac:chgData name="Laurent SPITAELS" userId="17893e88-caa1-418a-952d-97c77a2dff28" providerId="ADAL" clId="{623093A2-DF47-4124-80ED-E5CB57DAE4EA}" dt="2022-08-31T17:29:34.444" v="6497" actId="1038"/>
          <ac:cxnSpMkLst>
            <pc:docMk/>
            <pc:sldMk cId="974160701" sldId="257"/>
            <ac:cxnSpMk id="1063" creationId="{3B625751-3559-91E9-1F09-C3074FC03010}"/>
          </ac:cxnSpMkLst>
        </pc:cxnChg>
        <pc:cxnChg chg="add mod">
          <ac:chgData name="Laurent SPITAELS" userId="17893e88-caa1-418a-952d-97c77a2dff28" providerId="ADAL" clId="{623093A2-DF47-4124-80ED-E5CB57DAE4EA}" dt="2022-08-31T17:29:22.977" v="6478" actId="14100"/>
          <ac:cxnSpMkLst>
            <pc:docMk/>
            <pc:sldMk cId="974160701" sldId="257"/>
            <ac:cxnSpMk id="1064" creationId="{594B0287-D95A-FB95-1F6C-DEF67A5F9472}"/>
          </ac:cxnSpMkLst>
        </pc:cxnChg>
        <pc:cxnChg chg="add mod">
          <ac:chgData name="Laurent SPITAELS" userId="17893e88-caa1-418a-952d-97c77a2dff28" providerId="ADAL" clId="{623093A2-DF47-4124-80ED-E5CB57DAE4EA}" dt="2022-08-31T17:29:26.936" v="6482" actId="1037"/>
          <ac:cxnSpMkLst>
            <pc:docMk/>
            <pc:sldMk cId="974160701" sldId="257"/>
            <ac:cxnSpMk id="1067" creationId="{09600445-51D0-3487-4225-755D375EB8C1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1070" creationId="{DB0869B3-40AB-FD48-D284-EE3240E9EA08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1072" creationId="{F0CCD3F3-BCA4-BAB4-1B89-9CA6D8508ADB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1074" creationId="{1026B502-9059-1BD1-3928-35F044ACE114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1077" creationId="{C8CBAC44-F01B-2BC2-A164-A6AC3C4CE691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1078" creationId="{32F2D977-EDD8-731A-FECF-7616B4202C37}"/>
          </ac:cxnSpMkLst>
        </pc:cxnChg>
        <pc:cxnChg chg="add mod">
          <ac:chgData name="Laurent SPITAELS" userId="17893e88-caa1-418a-952d-97c77a2dff28" providerId="ADAL" clId="{623093A2-DF47-4124-80ED-E5CB57DAE4EA}" dt="2022-08-31T17:28:12.226" v="6446" actId="1036"/>
          <ac:cxnSpMkLst>
            <pc:docMk/>
            <pc:sldMk cId="974160701" sldId="257"/>
            <ac:cxnSpMk id="1084" creationId="{45E14EAC-B24A-BF98-ABF5-0C3878E8091C}"/>
          </ac:cxnSpMkLst>
        </pc:cxnChg>
      </pc:sldChg>
      <pc:sldChg chg="addSp delSp modSp new del mod setBg">
        <pc:chgData name="Laurent SPITAELS" userId="17893e88-caa1-418a-952d-97c77a2dff28" providerId="ADAL" clId="{623093A2-DF47-4124-80ED-E5CB57DAE4EA}" dt="2022-08-31T14:31:32.784" v="5819" actId="2696"/>
        <pc:sldMkLst>
          <pc:docMk/>
          <pc:sldMk cId="3651538968" sldId="258"/>
        </pc:sldMkLst>
        <pc:spChg chg="del">
          <ac:chgData name="Laurent SPITAELS" userId="17893e88-caa1-418a-952d-97c77a2dff28" providerId="ADAL" clId="{623093A2-DF47-4124-80ED-E5CB57DAE4EA}" dt="2022-08-31T06:46:29.074" v="3191" actId="478"/>
          <ac:spMkLst>
            <pc:docMk/>
            <pc:sldMk cId="3651538968" sldId="258"/>
            <ac:spMk id="2" creationId="{AC3583DB-97B5-04F9-9AB9-64E46E530E31}"/>
          </ac:spMkLst>
        </pc:spChg>
        <pc:spChg chg="del">
          <ac:chgData name="Laurent SPITAELS" userId="17893e88-caa1-418a-952d-97c77a2dff28" providerId="ADAL" clId="{623093A2-DF47-4124-80ED-E5CB57DAE4EA}" dt="2022-08-31T06:46:29.074" v="3191" actId="478"/>
          <ac:spMkLst>
            <pc:docMk/>
            <pc:sldMk cId="3651538968" sldId="258"/>
            <ac:spMk id="3" creationId="{DB304140-CF71-67D1-7818-B39585FC7181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5" creationId="{D3288965-0227-05D5-475B-446553E5C2F3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6" creationId="{8C9979CF-D780-9BA6-9903-B84E2CF82167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7" creationId="{5E8E10B1-DE56-85CC-2B59-8139051C106B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8" creationId="{83B8858B-E232-07D9-AAA7-9579DF1BFCF0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9" creationId="{1ABE67F0-70C5-84F2-7F93-978B0EC91D61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10" creationId="{E957CABE-19B0-6028-C782-94AE81B631DE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11" creationId="{BAE93A72-3119-CEC4-573D-B32F96B64C10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12" creationId="{236B9398-AEA0-9B7E-3298-3C6DE96B3BF6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19" creationId="{D5294F38-0C28-AC79-42A8-6A5D0F73F542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20" creationId="{951EE14A-1D20-1A42-9A2B-AD5757FFB822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21" creationId="{32FFAC81-372C-97C0-12CE-12BBD1E90C1A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22" creationId="{7730DFC8-879D-E59F-91B8-B50887EF4EA7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23" creationId="{70840175-9FC3-C78F-43BE-BD330B49DED9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27" creationId="{791FCEAC-50D1-F1B0-0C06-47C93BCB90D8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28" creationId="{6CFBBB36-80BB-5E05-858B-9DF34E88D65D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29" creationId="{1B0A78B1-2AA8-6C00-A5BE-A0321A038668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30" creationId="{9619E81D-44FD-12D7-3FED-AEDB1FFBA3A7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31" creationId="{0B4F4A8A-C63A-5558-4B94-DAE24214165A}"/>
          </ac:spMkLst>
        </pc:spChg>
        <pc:spChg chg="add mod">
          <ac:chgData name="Laurent SPITAELS" userId="17893e88-caa1-418a-952d-97c77a2dff28" providerId="ADAL" clId="{623093A2-DF47-4124-80ED-E5CB57DAE4EA}" dt="2022-08-31T06:46:25.017" v="3190"/>
          <ac:spMkLst>
            <pc:docMk/>
            <pc:sldMk cId="3651538968" sldId="258"/>
            <ac:spMk id="35" creationId="{A5D74B99-883E-1F4B-3992-FB57EA1643A6}"/>
          </ac:spMkLst>
        </pc:spChg>
        <pc:picChg chg="add mod">
          <ac:chgData name="Laurent SPITAELS" userId="17893e88-caa1-418a-952d-97c77a2dff28" providerId="ADAL" clId="{623093A2-DF47-4124-80ED-E5CB57DAE4EA}" dt="2022-08-31T06:46:25.017" v="3190"/>
          <ac:picMkLst>
            <pc:docMk/>
            <pc:sldMk cId="3651538968" sldId="258"/>
            <ac:picMk id="13" creationId="{2B9ED086-5366-C2EE-5EAF-800100B3154A}"/>
          </ac:picMkLst>
        </pc:picChg>
        <pc:picChg chg="add mod">
          <ac:chgData name="Laurent SPITAELS" userId="17893e88-caa1-418a-952d-97c77a2dff28" providerId="ADAL" clId="{623093A2-DF47-4124-80ED-E5CB57DAE4EA}" dt="2022-08-31T06:46:25.017" v="3190"/>
          <ac:picMkLst>
            <pc:docMk/>
            <pc:sldMk cId="3651538968" sldId="258"/>
            <ac:picMk id="14" creationId="{6DC7E07D-E7A2-9743-37FD-7C224EFABEAC}"/>
          </ac:picMkLst>
        </pc:picChg>
        <pc:picChg chg="add mod">
          <ac:chgData name="Laurent SPITAELS" userId="17893e88-caa1-418a-952d-97c77a2dff28" providerId="ADAL" clId="{623093A2-DF47-4124-80ED-E5CB57DAE4EA}" dt="2022-08-31T06:46:25.017" v="3190"/>
          <ac:picMkLst>
            <pc:docMk/>
            <pc:sldMk cId="3651538968" sldId="258"/>
            <ac:picMk id="15" creationId="{9F86277D-6549-67F8-5F32-758989D75328}"/>
          </ac:picMkLst>
        </pc:picChg>
        <pc:picChg chg="add mod">
          <ac:chgData name="Laurent SPITAELS" userId="17893e88-caa1-418a-952d-97c77a2dff28" providerId="ADAL" clId="{623093A2-DF47-4124-80ED-E5CB57DAE4EA}" dt="2022-08-31T06:46:25.017" v="3190"/>
          <ac:picMkLst>
            <pc:docMk/>
            <pc:sldMk cId="3651538968" sldId="258"/>
            <ac:picMk id="16" creationId="{88A5B74D-1471-63D1-2F23-7EEB44EBC62E}"/>
          </ac:picMkLst>
        </pc:picChg>
        <pc:picChg chg="add mod">
          <ac:chgData name="Laurent SPITAELS" userId="17893e88-caa1-418a-952d-97c77a2dff28" providerId="ADAL" clId="{623093A2-DF47-4124-80ED-E5CB57DAE4EA}" dt="2022-08-31T06:46:25.017" v="3190"/>
          <ac:picMkLst>
            <pc:docMk/>
            <pc:sldMk cId="3651538968" sldId="258"/>
            <ac:picMk id="24" creationId="{F046716B-AFFE-160C-B718-23BAF451D101}"/>
          </ac:picMkLst>
        </pc:picChg>
        <pc:picChg chg="add mod">
          <ac:chgData name="Laurent SPITAELS" userId="17893e88-caa1-418a-952d-97c77a2dff28" providerId="ADAL" clId="{623093A2-DF47-4124-80ED-E5CB57DAE4EA}" dt="2022-08-31T06:46:25.017" v="3190"/>
          <ac:picMkLst>
            <pc:docMk/>
            <pc:sldMk cId="3651538968" sldId="258"/>
            <ac:picMk id="32" creationId="{F79AAE6F-6C63-B1EA-BD6E-E4F38CFA378D}"/>
          </ac:picMkLst>
        </pc:picChg>
        <pc:picChg chg="add mod">
          <ac:chgData name="Laurent SPITAELS" userId="17893e88-caa1-418a-952d-97c77a2dff28" providerId="ADAL" clId="{623093A2-DF47-4124-80ED-E5CB57DAE4EA}" dt="2022-08-31T06:46:25.017" v="3190"/>
          <ac:picMkLst>
            <pc:docMk/>
            <pc:sldMk cId="3651538968" sldId="258"/>
            <ac:picMk id="33" creationId="{044E94FE-AF22-9092-0C1C-04E237D89778}"/>
          </ac:picMkLst>
        </pc:picChg>
        <pc:picChg chg="add mod">
          <ac:chgData name="Laurent SPITAELS" userId="17893e88-caa1-418a-952d-97c77a2dff28" providerId="ADAL" clId="{623093A2-DF47-4124-80ED-E5CB57DAE4EA}" dt="2022-08-31T06:46:25.017" v="3190"/>
          <ac:picMkLst>
            <pc:docMk/>
            <pc:sldMk cId="3651538968" sldId="258"/>
            <ac:picMk id="34" creationId="{37230374-ADD6-610B-AA44-E7FB2F061F1E}"/>
          </ac:picMkLst>
        </pc:picChg>
        <pc:cxnChg chg="add mod">
          <ac:chgData name="Laurent SPITAELS" userId="17893e88-caa1-418a-952d-97c77a2dff28" providerId="ADAL" clId="{623093A2-DF47-4124-80ED-E5CB57DAE4EA}" dt="2022-08-31T06:46:25.017" v="3190"/>
          <ac:cxnSpMkLst>
            <pc:docMk/>
            <pc:sldMk cId="3651538968" sldId="258"/>
            <ac:cxnSpMk id="17" creationId="{10750930-C3A6-2816-BADE-99944D0D8648}"/>
          </ac:cxnSpMkLst>
        </pc:cxnChg>
        <pc:cxnChg chg="add mod">
          <ac:chgData name="Laurent SPITAELS" userId="17893e88-caa1-418a-952d-97c77a2dff28" providerId="ADAL" clId="{623093A2-DF47-4124-80ED-E5CB57DAE4EA}" dt="2022-08-31T06:46:25.017" v="3190"/>
          <ac:cxnSpMkLst>
            <pc:docMk/>
            <pc:sldMk cId="3651538968" sldId="258"/>
            <ac:cxnSpMk id="18" creationId="{A9EBA628-BB3F-4E89-86DA-087F32E62B89}"/>
          </ac:cxnSpMkLst>
        </pc:cxnChg>
        <pc:cxnChg chg="add mod">
          <ac:chgData name="Laurent SPITAELS" userId="17893e88-caa1-418a-952d-97c77a2dff28" providerId="ADAL" clId="{623093A2-DF47-4124-80ED-E5CB57DAE4EA}" dt="2022-08-31T06:46:25.017" v="3190"/>
          <ac:cxnSpMkLst>
            <pc:docMk/>
            <pc:sldMk cId="3651538968" sldId="258"/>
            <ac:cxnSpMk id="25" creationId="{8BF8FDF9-8783-FEE0-687D-CB81A37B12BD}"/>
          </ac:cxnSpMkLst>
        </pc:cxnChg>
        <pc:cxnChg chg="add mod">
          <ac:chgData name="Laurent SPITAELS" userId="17893e88-caa1-418a-952d-97c77a2dff28" providerId="ADAL" clId="{623093A2-DF47-4124-80ED-E5CB57DAE4EA}" dt="2022-08-31T06:46:25.017" v="3190"/>
          <ac:cxnSpMkLst>
            <pc:docMk/>
            <pc:sldMk cId="3651538968" sldId="258"/>
            <ac:cxnSpMk id="26" creationId="{B66D7E64-985C-CFDF-6861-3FC14A19D855}"/>
          </ac:cxnSpMkLst>
        </pc:cxnChg>
      </pc:sldChg>
      <pc:sldMasterChg chg="modSp modSldLayout">
        <pc:chgData name="Laurent SPITAELS" userId="17893e88-caa1-418a-952d-97c77a2dff28" providerId="ADAL" clId="{623093A2-DF47-4124-80ED-E5CB57DAE4EA}" dt="2022-09-01T08:04:05.667" v="6799" actId="207"/>
        <pc:sldMasterMkLst>
          <pc:docMk/>
          <pc:sldMasterMk cId="0" sldId="2147483648"/>
        </pc:sldMasterMkLst>
        <pc:spChg chg="mod">
          <ac:chgData name="Laurent SPITAELS" userId="17893e88-caa1-418a-952d-97c77a2dff28" providerId="ADAL" clId="{623093A2-DF47-4124-80ED-E5CB57DAE4EA}" dt="2022-08-31T15:05:57.772" v="6202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Laurent SPITAELS" userId="17893e88-caa1-418a-952d-97c77a2dff28" providerId="ADAL" clId="{623093A2-DF47-4124-80ED-E5CB57DAE4EA}" dt="2022-08-31T15:05:57.772" v="6202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Laurent SPITAELS" userId="17893e88-caa1-418a-952d-97c77a2dff28" providerId="ADAL" clId="{623093A2-DF47-4124-80ED-E5CB57DAE4EA}" dt="2022-08-31T15:05:57.772" v="6202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Laurent SPITAELS" userId="17893e88-caa1-418a-952d-97c77a2dff28" providerId="ADAL" clId="{623093A2-DF47-4124-80ED-E5CB57DAE4EA}" dt="2022-08-31T15:05:57.772" v="6202"/>
          <ac:spMkLst>
            <pc:docMk/>
            <pc:sldMasterMk cId="0" sldId="2147483648"/>
            <ac:spMk id="1026" creationId="{00000000-0000-0000-0000-000000000000}"/>
          </ac:spMkLst>
        </pc:spChg>
        <pc:picChg chg="mod">
          <ac:chgData name="Laurent SPITAELS" userId="17893e88-caa1-418a-952d-97c77a2dff28" providerId="ADAL" clId="{623093A2-DF47-4124-80ED-E5CB57DAE4EA}" dt="2022-08-31T15:05:57.772" v="6202"/>
          <ac:picMkLst>
            <pc:docMk/>
            <pc:sldMasterMk cId="0" sldId="2147483648"/>
            <ac:picMk id="1028" creationId="{00000000-0000-0000-0000-000000000000}"/>
          </ac:picMkLst>
        </pc:picChg>
        <pc:picChg chg="mod">
          <ac:chgData name="Laurent SPITAELS" userId="17893e88-caa1-418a-952d-97c77a2dff28" providerId="ADAL" clId="{623093A2-DF47-4124-80ED-E5CB57DAE4EA}" dt="2022-08-31T15:05:57.772" v="6202"/>
          <ac:picMkLst>
            <pc:docMk/>
            <pc:sldMasterMk cId="0" sldId="2147483648"/>
            <ac:picMk id="1029" creationId="{00000000-0000-0000-0000-000000000000}"/>
          </ac:picMkLst>
        </pc:pic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690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0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0"/>
              <ac:spMk id="1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0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0"/>
              <ac:spMk id="1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0"/>
              <ac:picMk id="6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0"/>
              <ac:picMk id="8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0"/>
              <ac:picMk id="10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691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1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1"/>
              <ac:spMk id="1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1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1"/>
              <ac:spMk id="1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1"/>
              <ac:picMk id="6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1"/>
              <ac:picMk id="7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1"/>
              <ac:picMk id="8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692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2"/>
              <ac:spMk id="12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2"/>
              <ac:spMk id="1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2"/>
              <ac:spMk id="14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2"/>
              <ac:spMk id="15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2"/>
              <ac:picMk id="6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2"/>
              <ac:picMk id="8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2"/>
              <ac:picMk id="10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693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3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3"/>
              <ac:spMk id="1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3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3"/>
              <ac:spMk id="1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3"/>
              <ac:picMk id="7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3"/>
              <ac:picMk id="11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3"/>
              <ac:picMk id="88065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694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4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4"/>
              <ac:spMk id="1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4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4"/>
              <ac:spMk id="1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4"/>
              <ac:picMk id="6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4"/>
              <ac:picMk id="10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4"/>
              <ac:picMk id="87041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695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5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5"/>
              <ac:spMk id="1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5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5"/>
              <ac:spMk id="1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5"/>
              <ac:picMk id="6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5"/>
              <ac:picMk id="7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5"/>
              <ac:picMk id="8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696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6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6"/>
              <ac:spMk id="1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6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6"/>
              <ac:spMk id="1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6"/>
              <ac:picMk id="6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6"/>
              <ac:picMk id="7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6"/>
              <ac:picMk id="8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697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7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7"/>
              <ac:spMk id="1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7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7"/>
              <ac:spMk id="1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7"/>
              <ac:picMk id="6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7"/>
              <ac:picMk id="7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7"/>
              <ac:picMk id="8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698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8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8"/>
              <ac:spMk id="1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8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8"/>
              <ac:spMk id="1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8"/>
              <ac:picMk id="6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8"/>
              <ac:picMk id="10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8"/>
              <ac:picMk id="82947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699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9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9"/>
              <ac:spMk id="1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9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699"/>
              <ac:spMk id="1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9"/>
              <ac:picMk id="6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9"/>
              <ac:picMk id="7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699"/>
              <ac:picMk id="81921" creationId="{00000000-0000-0000-0000-000000000000}"/>
            </ac:picMkLst>
          </pc:picChg>
        </pc:sldLayoutChg>
        <pc:sldLayoutChg chg="modSp mod">
          <pc:chgData name="Laurent SPITAELS" userId="17893e88-caa1-418a-952d-97c77a2dff28" providerId="ADAL" clId="{623093A2-DF47-4124-80ED-E5CB57DAE4EA}" dt="2022-09-01T08:04:05.667" v="6799" actId="207"/>
          <pc:sldLayoutMkLst>
            <pc:docMk/>
            <pc:sldMasterMk cId="0" sldId="2147483648"/>
            <pc:sldLayoutMk cId="0" sldId="2147483700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0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9-01T08:04:05.667" v="6799" actId="207"/>
            <ac:spMkLst>
              <pc:docMk/>
              <pc:sldMasterMk cId="0" sldId="2147483648"/>
              <pc:sldLayoutMk cId="0" sldId="2147483700"/>
              <ac:spMk id="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0"/>
              <ac:spMk id="7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0"/>
              <ac:spMk id="11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00"/>
              <ac:picMk id="4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701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1"/>
              <ac:spMk id="2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1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1"/>
              <ac:spMk id="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1"/>
              <ac:spMk id="14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01"/>
              <ac:picMk id="5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702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2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2"/>
              <ac:spMk id="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2"/>
              <ac:spMk id="11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2"/>
              <ac:spMk id="17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02"/>
              <ac:picMk id="5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703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3"/>
              <ac:spMk id="2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3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3"/>
              <ac:spMk id="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3"/>
              <ac:spMk id="13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03"/>
              <ac:picMk id="5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704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4"/>
              <ac:spMk id="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4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4"/>
              <ac:spMk id="17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04"/>
              <ac:picMk id="5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705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5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5"/>
              <ac:spMk id="4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5"/>
              <ac:spMk id="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5"/>
              <ac:spMk id="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5"/>
              <ac:spMk id="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05"/>
              <ac:picMk id="7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706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6"/>
              <ac:spMk id="4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06"/>
              <ac:picMk id="3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707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7"/>
              <ac:spMk id="3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07"/>
              <ac:picMk id="2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708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8"/>
              <ac:spMk id="2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8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8"/>
              <ac:spMk id="4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8"/>
              <ac:spMk id="6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08"/>
              <ac:picMk id="5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709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9"/>
              <ac:spMk id="2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9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9"/>
              <ac:spMk id="4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09"/>
              <ac:spMk id="6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09"/>
              <ac:picMk id="5" creationId="{00000000-0000-0000-0000-000000000000}"/>
            </ac:picMkLst>
          </pc:picChg>
        </pc:sldLayoutChg>
        <pc:sldLayoutChg chg="modSp">
          <pc:chgData name="Laurent SPITAELS" userId="17893e88-caa1-418a-952d-97c77a2dff28" providerId="ADAL" clId="{623093A2-DF47-4124-80ED-E5CB57DAE4EA}" dt="2022-08-31T15:05:57.772" v="6202"/>
          <pc:sldLayoutMkLst>
            <pc:docMk/>
            <pc:sldMasterMk cId="0" sldId="2147483648"/>
            <pc:sldLayoutMk cId="0" sldId="2147483710"/>
          </pc:sldLayoutMkLst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10"/>
              <ac:spMk id="3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10"/>
              <ac:spMk id="8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10"/>
              <ac:spMk id="15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10"/>
              <ac:spMk id="16" creationId="{00000000-0000-0000-0000-000000000000}"/>
            </ac:spMkLst>
          </pc:spChg>
          <pc:spChg chg="mod">
            <ac:chgData name="Laurent SPITAELS" userId="17893e88-caa1-418a-952d-97c77a2dff28" providerId="ADAL" clId="{623093A2-DF47-4124-80ED-E5CB57DAE4EA}" dt="2022-08-31T15:05:57.772" v="6202"/>
            <ac:spMkLst>
              <pc:docMk/>
              <pc:sldMasterMk cId="0" sldId="2147483648"/>
              <pc:sldLayoutMk cId="0" sldId="2147483710"/>
              <ac:spMk id="18" creationId="{00000000-0000-0000-0000-000000000000}"/>
            </ac:spMkLst>
          </pc:sp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10"/>
              <ac:picMk id="6" creationId="{00000000-0000-0000-0000-000000000000}"/>
            </ac:picMkLst>
          </pc:picChg>
          <pc:picChg chg="mod">
            <ac:chgData name="Laurent SPITAELS" userId="17893e88-caa1-418a-952d-97c77a2dff28" providerId="ADAL" clId="{623093A2-DF47-4124-80ED-E5CB57DAE4EA}" dt="2022-08-31T15:05:57.772" v="6202"/>
            <ac:picMkLst>
              <pc:docMk/>
              <pc:sldMasterMk cId="0" sldId="2147483648"/>
              <pc:sldLayoutMk cId="0" sldId="2147483710"/>
              <ac:picMk id="94210" creationId="{00000000-0000-0000-0000-000000000000}"/>
            </ac:picMkLst>
          </pc:picChg>
        </pc:sldLayoutChg>
      </pc:sldMasterChg>
    </pc:docChg>
  </pc:docChgLst>
  <pc:docChgLst>
    <pc:chgData name="Laurent SPITAELS" userId="17893e88-caa1-418a-952d-97c77a2dff28" providerId="ADAL" clId="{57806E95-4FA3-4D44-9FAC-DF6BFDFE1947}"/>
    <pc:docChg chg="undo custSel modSld">
      <pc:chgData name="Laurent SPITAELS" userId="17893e88-caa1-418a-952d-97c77a2dff28" providerId="ADAL" clId="{57806E95-4FA3-4D44-9FAC-DF6BFDFE1947}" dt="2022-05-26T15:52:26.694" v="56" actId="207"/>
      <pc:docMkLst>
        <pc:docMk/>
      </pc:docMkLst>
      <pc:sldChg chg="addSp modSp mod">
        <pc:chgData name="Laurent SPITAELS" userId="17893e88-caa1-418a-952d-97c77a2dff28" providerId="ADAL" clId="{57806E95-4FA3-4D44-9FAC-DF6BFDFE1947}" dt="2022-05-26T15:52:26.694" v="56" actId="207"/>
        <pc:sldMkLst>
          <pc:docMk/>
          <pc:sldMk cId="974160701" sldId="257"/>
        </pc:sldMkLst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8" creationId="{B7E7AED8-B391-4159-839A-1716FE53E8B2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15" creationId="{FD8D6933-9718-4C05-99D3-0D797882CD00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41" creationId="{7E3AB71B-2CC2-5A92-51CE-4E0A9E294977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56" creationId="{0AE6504C-83C5-4865-B5D3-4AA6424CE96B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57" creationId="{C73D3849-6018-81E1-39DA-948C3A2F8F19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61" creationId="{04437787-BED0-2792-7EBE-35B6A2F8B573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62" creationId="{44576364-871A-2F60-9015-CD4A77E0964B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63" creationId="{3C4B9A4A-1C47-0C96-3803-07F67F9FC364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72" creationId="{6498F898-2570-1D1B-5EE3-8CA5B0CD8A32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74" creationId="{1EE0E137-A5BB-AD29-11EA-A1C9C0A3A38E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75" creationId="{B8F943A7-8FC8-95C5-6B03-753927D19638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77" creationId="{5D957C44-B082-B2FC-1D19-D6228E8F8043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78" creationId="{7DB2F36A-5ED7-51FB-80E1-B08F8E5E1604}"/>
          </ac:spMkLst>
        </pc:spChg>
        <pc:spChg chg="mod">
          <ac:chgData name="Laurent SPITAELS" userId="17893e88-caa1-418a-952d-97c77a2dff28" providerId="ADAL" clId="{57806E95-4FA3-4D44-9FAC-DF6BFDFE1947}" dt="2022-05-26T15:51:30.511" v="54" actId="1035"/>
          <ac:spMkLst>
            <pc:docMk/>
            <pc:sldMk cId="974160701" sldId="257"/>
            <ac:spMk id="84" creationId="{39376EFA-6682-F0B8-E9DB-BBDCEE46E814}"/>
          </ac:spMkLst>
        </pc:spChg>
        <pc:spChg chg="add mod">
          <ac:chgData name="Laurent SPITAELS" userId="17893e88-caa1-418a-952d-97c77a2dff28" providerId="ADAL" clId="{57806E95-4FA3-4D44-9FAC-DF6BFDFE1947}" dt="2022-05-26T15:51:39.966" v="55" actId="14100"/>
          <ac:spMkLst>
            <pc:docMk/>
            <pc:sldMk cId="974160701" sldId="257"/>
            <ac:spMk id="89" creationId="{EE83DA71-CEC9-A5E9-E5DD-8CB21CDE2796}"/>
          </ac:spMkLst>
        </pc:spChg>
        <pc:graphicFrameChg chg="mod">
          <ac:chgData name="Laurent SPITAELS" userId="17893e88-caa1-418a-952d-97c77a2dff28" providerId="ADAL" clId="{57806E95-4FA3-4D44-9FAC-DF6BFDFE1947}" dt="2022-05-26T15:51:30.511" v="54" actId="1035"/>
          <ac:graphicFrameMkLst>
            <pc:docMk/>
            <pc:sldMk cId="974160701" sldId="257"/>
            <ac:graphicFrameMk id="67" creationId="{6F06AA2C-237B-645C-325A-F387CE016748}"/>
          </ac:graphicFrameMkLst>
        </pc:graphicFrameChg>
        <pc:graphicFrameChg chg="mod">
          <ac:chgData name="Laurent SPITAELS" userId="17893e88-caa1-418a-952d-97c77a2dff28" providerId="ADAL" clId="{57806E95-4FA3-4D44-9FAC-DF6BFDFE1947}" dt="2022-05-26T15:51:30.511" v="54" actId="1035"/>
          <ac:graphicFrameMkLst>
            <pc:docMk/>
            <pc:sldMk cId="974160701" sldId="257"/>
            <ac:graphicFrameMk id="69" creationId="{0896E2BF-DAE2-8E95-5C91-43C506F0DC44}"/>
          </ac:graphicFrameMkLst>
        </pc:graphicFrameChg>
        <pc:graphicFrameChg chg="mod">
          <ac:chgData name="Laurent SPITAELS" userId="17893e88-caa1-418a-952d-97c77a2dff28" providerId="ADAL" clId="{57806E95-4FA3-4D44-9FAC-DF6BFDFE1947}" dt="2022-05-26T15:52:26.694" v="56" actId="207"/>
          <ac:graphicFrameMkLst>
            <pc:docMk/>
            <pc:sldMk cId="974160701" sldId="257"/>
            <ac:graphicFrameMk id="86" creationId="{3CF25EA9-A2F0-4B1B-8F5A-4C3ABBD144BF}"/>
          </ac:graphicFrameMkLst>
        </pc:graphicFrameChg>
        <pc:picChg chg="mod">
          <ac:chgData name="Laurent SPITAELS" userId="17893e88-caa1-418a-952d-97c77a2dff28" providerId="ADAL" clId="{57806E95-4FA3-4D44-9FAC-DF6BFDFE1947}" dt="2022-05-26T15:51:30.511" v="54" actId="1035"/>
          <ac:picMkLst>
            <pc:docMk/>
            <pc:sldMk cId="974160701" sldId="257"/>
            <ac:picMk id="58" creationId="{B05C84DA-3C29-6E64-FC3C-B2784E7A1383}"/>
          </ac:picMkLst>
        </pc:picChg>
        <pc:cxnChg chg="mod">
          <ac:chgData name="Laurent SPITAELS" userId="17893e88-caa1-418a-952d-97c77a2dff28" providerId="ADAL" clId="{57806E95-4FA3-4D44-9FAC-DF6BFDFE1947}" dt="2022-05-26T15:51:30.511" v="54" actId="1035"/>
          <ac:cxnSpMkLst>
            <pc:docMk/>
            <pc:sldMk cId="974160701" sldId="257"/>
            <ac:cxnSpMk id="59" creationId="{4553E452-7B24-A354-7989-1A69501F6D06}"/>
          </ac:cxnSpMkLst>
        </pc:cxnChg>
        <pc:cxnChg chg="mod">
          <ac:chgData name="Laurent SPITAELS" userId="17893e88-caa1-418a-952d-97c77a2dff28" providerId="ADAL" clId="{57806E95-4FA3-4D44-9FAC-DF6BFDFE1947}" dt="2022-05-26T15:51:30.511" v="54" actId="1035"/>
          <ac:cxnSpMkLst>
            <pc:docMk/>
            <pc:sldMk cId="974160701" sldId="257"/>
            <ac:cxnSpMk id="60" creationId="{38EB928D-7FB1-F2C0-619A-53E8CFEE8F07}"/>
          </ac:cxnSpMkLst>
        </pc:cxnChg>
        <pc:cxnChg chg="mod">
          <ac:chgData name="Laurent SPITAELS" userId="17893e88-caa1-418a-952d-97c77a2dff28" providerId="ADAL" clId="{57806E95-4FA3-4D44-9FAC-DF6BFDFE1947}" dt="2022-05-26T15:51:30.511" v="54" actId="1035"/>
          <ac:cxnSpMkLst>
            <pc:docMk/>
            <pc:sldMk cId="974160701" sldId="257"/>
            <ac:cxnSpMk id="64" creationId="{5DE673C0-B216-798E-B837-723E14F03586}"/>
          </ac:cxnSpMkLst>
        </pc:cxnChg>
        <pc:cxnChg chg="mod">
          <ac:chgData name="Laurent SPITAELS" userId="17893e88-caa1-418a-952d-97c77a2dff28" providerId="ADAL" clId="{57806E95-4FA3-4D44-9FAC-DF6BFDFE1947}" dt="2022-05-26T15:51:30.511" v="54" actId="1035"/>
          <ac:cxnSpMkLst>
            <pc:docMk/>
            <pc:sldMk cId="974160701" sldId="257"/>
            <ac:cxnSpMk id="65" creationId="{7138E616-9085-267B-B2D3-41B17B54C5E3}"/>
          </ac:cxnSpMkLst>
        </pc:cxnChg>
        <pc:cxnChg chg="mod">
          <ac:chgData name="Laurent SPITAELS" userId="17893e88-caa1-418a-952d-97c77a2dff28" providerId="ADAL" clId="{57806E95-4FA3-4D44-9FAC-DF6BFDFE1947}" dt="2022-05-26T15:51:30.511" v="54" actId="1035"/>
          <ac:cxnSpMkLst>
            <pc:docMk/>
            <pc:sldMk cId="974160701" sldId="257"/>
            <ac:cxnSpMk id="66" creationId="{ACFECF85-92F1-FE22-2BB7-0E30CC439CA8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8427" cy="511731"/>
          </a:xfrm>
          <a:prstGeom prst="rect">
            <a:avLst/>
          </a:prstGeom>
        </p:spPr>
        <p:txBody>
          <a:bodyPr vert="horz" lIns="94732" tIns="47366" rIns="94732" bIns="473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4" y="2"/>
            <a:ext cx="3078427" cy="511731"/>
          </a:xfrm>
          <a:prstGeom prst="rect">
            <a:avLst/>
          </a:prstGeom>
        </p:spPr>
        <p:txBody>
          <a:bodyPr vert="horz" lIns="94732" tIns="47366" rIns="94732" bIns="473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BAE6744-50FF-4EAC-B8F6-50FAD023CFA1}" type="datetimeFigureOut">
              <a:rPr lang="fr-FR"/>
              <a:pPr>
                <a:defRPr/>
              </a:pPr>
              <a:t>08/03/2023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8"/>
            <a:ext cx="3078427" cy="511731"/>
          </a:xfrm>
          <a:prstGeom prst="rect">
            <a:avLst/>
          </a:prstGeom>
        </p:spPr>
        <p:txBody>
          <a:bodyPr vert="horz" lIns="94732" tIns="47366" rIns="94732" bIns="473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4" y="9721108"/>
            <a:ext cx="3078427" cy="511731"/>
          </a:xfrm>
          <a:prstGeom prst="rect">
            <a:avLst/>
          </a:prstGeom>
        </p:spPr>
        <p:txBody>
          <a:bodyPr vert="horz" lIns="94732" tIns="47366" rIns="94732" bIns="473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B4D2A2-2AC2-47F8-A6A5-A7DD71C9846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371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8427" cy="511731"/>
          </a:xfrm>
          <a:prstGeom prst="rect">
            <a:avLst/>
          </a:prstGeom>
        </p:spPr>
        <p:txBody>
          <a:bodyPr vert="horz" lIns="94732" tIns="47366" rIns="94732" bIns="473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4" y="2"/>
            <a:ext cx="3078427" cy="511731"/>
          </a:xfrm>
          <a:prstGeom prst="rect">
            <a:avLst/>
          </a:prstGeom>
        </p:spPr>
        <p:txBody>
          <a:bodyPr vert="horz" lIns="94732" tIns="47366" rIns="94732" bIns="473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FE4DB1C-F76D-47A0-9DEA-1E750A360BE4}" type="datetimeFigureOut">
              <a:rPr lang="fr-FR"/>
              <a:pPr>
                <a:defRPr/>
              </a:pPr>
              <a:t>08/03/2023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768350"/>
            <a:ext cx="27130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2" tIns="47366" rIns="94732" bIns="47366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3"/>
            <a:ext cx="5683250" cy="4605576"/>
          </a:xfrm>
          <a:prstGeom prst="rect">
            <a:avLst/>
          </a:prstGeom>
        </p:spPr>
        <p:txBody>
          <a:bodyPr vert="horz" lIns="94732" tIns="47366" rIns="94732" bIns="47366" rtlCol="0">
            <a:normAutofit/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  <a:endParaRPr lang="fr-BE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8427" cy="511731"/>
          </a:xfrm>
          <a:prstGeom prst="rect">
            <a:avLst/>
          </a:prstGeom>
        </p:spPr>
        <p:txBody>
          <a:bodyPr vert="horz" lIns="94732" tIns="47366" rIns="94732" bIns="473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4" y="9721108"/>
            <a:ext cx="3078427" cy="511731"/>
          </a:xfrm>
          <a:prstGeom prst="rect">
            <a:avLst/>
          </a:prstGeom>
        </p:spPr>
        <p:txBody>
          <a:bodyPr vert="horz" lIns="94732" tIns="47366" rIns="94732" bIns="473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7F7ECF-42F4-4999-8AB5-B9CFFB89422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5253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5227" kern="1200">
        <a:solidFill>
          <a:schemeClr val="tx1"/>
        </a:solidFill>
        <a:latin typeface="+mn-lt"/>
        <a:ea typeface="+mn-ea"/>
        <a:cs typeface="+mn-cs"/>
      </a:defRPr>
    </a:lvl1pPr>
    <a:lvl2pPr marL="1990424" algn="l" rtl="0" fontAlgn="base">
      <a:spcBef>
        <a:spcPct val="30000"/>
      </a:spcBef>
      <a:spcAft>
        <a:spcPct val="0"/>
      </a:spcAft>
      <a:defRPr sz="5227" kern="1200">
        <a:solidFill>
          <a:schemeClr val="tx1"/>
        </a:solidFill>
        <a:latin typeface="+mn-lt"/>
        <a:ea typeface="+mn-ea"/>
        <a:cs typeface="+mn-cs"/>
      </a:defRPr>
    </a:lvl2pPr>
    <a:lvl3pPr marL="3980848" algn="l" rtl="0" fontAlgn="base">
      <a:spcBef>
        <a:spcPct val="30000"/>
      </a:spcBef>
      <a:spcAft>
        <a:spcPct val="0"/>
      </a:spcAft>
      <a:defRPr sz="5227" kern="1200">
        <a:solidFill>
          <a:schemeClr val="tx1"/>
        </a:solidFill>
        <a:latin typeface="+mn-lt"/>
        <a:ea typeface="+mn-ea"/>
        <a:cs typeface="+mn-cs"/>
      </a:defRPr>
    </a:lvl3pPr>
    <a:lvl4pPr marL="5971271" algn="l" rtl="0" fontAlgn="base">
      <a:spcBef>
        <a:spcPct val="30000"/>
      </a:spcBef>
      <a:spcAft>
        <a:spcPct val="0"/>
      </a:spcAft>
      <a:defRPr sz="5227" kern="1200">
        <a:solidFill>
          <a:schemeClr val="tx1"/>
        </a:solidFill>
        <a:latin typeface="+mn-lt"/>
        <a:ea typeface="+mn-ea"/>
        <a:cs typeface="+mn-cs"/>
      </a:defRPr>
    </a:lvl4pPr>
    <a:lvl5pPr marL="7961695" algn="l" rtl="0" fontAlgn="base">
      <a:spcBef>
        <a:spcPct val="30000"/>
      </a:spcBef>
      <a:spcAft>
        <a:spcPct val="0"/>
      </a:spcAft>
      <a:defRPr sz="5227" kern="1200">
        <a:solidFill>
          <a:schemeClr val="tx1"/>
        </a:solidFill>
        <a:latin typeface="+mn-lt"/>
        <a:ea typeface="+mn-ea"/>
        <a:cs typeface="+mn-cs"/>
      </a:defRPr>
    </a:lvl5pPr>
    <a:lvl6pPr marL="9952119" algn="l" defTabSz="3980848" rtl="0" eaLnBrk="1" latinLnBrk="0" hangingPunct="1">
      <a:defRPr sz="5227" kern="1200">
        <a:solidFill>
          <a:schemeClr val="tx1"/>
        </a:solidFill>
        <a:latin typeface="+mn-lt"/>
        <a:ea typeface="+mn-ea"/>
        <a:cs typeface="+mn-cs"/>
      </a:defRPr>
    </a:lvl6pPr>
    <a:lvl7pPr marL="11942538" algn="l" defTabSz="3980848" rtl="0" eaLnBrk="1" latinLnBrk="0" hangingPunct="1">
      <a:defRPr sz="5227" kern="1200">
        <a:solidFill>
          <a:schemeClr val="tx1"/>
        </a:solidFill>
        <a:latin typeface="+mn-lt"/>
        <a:ea typeface="+mn-ea"/>
        <a:cs typeface="+mn-cs"/>
      </a:defRPr>
    </a:lvl7pPr>
    <a:lvl8pPr marL="13932967" algn="l" defTabSz="3980848" rtl="0" eaLnBrk="1" latinLnBrk="0" hangingPunct="1">
      <a:defRPr sz="5227" kern="1200">
        <a:solidFill>
          <a:schemeClr val="tx1"/>
        </a:solidFill>
        <a:latin typeface="+mn-lt"/>
        <a:ea typeface="+mn-ea"/>
        <a:cs typeface="+mn-cs"/>
      </a:defRPr>
    </a:lvl8pPr>
    <a:lvl9pPr marL="15923390" algn="l" defTabSz="3980848" rtl="0" eaLnBrk="1" latinLnBrk="0" hangingPunct="1">
      <a:defRPr sz="5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69" t="20290" r="13968" b="25948"/>
          <a:stretch>
            <a:fillRect/>
          </a:stretch>
        </p:blipFill>
        <p:spPr bwMode="auto">
          <a:xfrm>
            <a:off x="0" y="41806339"/>
            <a:ext cx="30275213" cy="99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 userDrawn="1"/>
        </p:nvSpPr>
        <p:spPr>
          <a:xfrm>
            <a:off x="-300017" y="41965951"/>
            <a:ext cx="7379585" cy="6781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80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Université de Mons</a:t>
            </a:r>
            <a:endParaRPr lang="fr-BE" sz="380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13776" y="12890518"/>
            <a:ext cx="22910439" cy="26237013"/>
          </a:xfrm>
        </p:spPr>
        <p:txBody>
          <a:bodyPr/>
          <a:lstStyle>
            <a:lvl1pPr>
              <a:buFontTx/>
              <a:buNone/>
              <a:defRPr kumimoji="0" lang="fr-FR" sz="5708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defRPr>
            </a:lvl1pPr>
            <a:lvl2pPr marL="430462" indent="-430462">
              <a:buClr>
                <a:srgbClr val="00ABCC"/>
              </a:buClr>
              <a:buFont typeface="Wingdings" pitchFamily="2" charset="2"/>
              <a:buChar char="§"/>
              <a:defRPr kumimoji="0" lang="fr-FR" sz="5708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 marL="1064833" indent="-430462">
              <a:buClr>
                <a:srgbClr val="C44C4C"/>
              </a:buClr>
              <a:buFont typeface="Wingdings" pitchFamily="2" charset="2"/>
              <a:buChar char="§"/>
              <a:defRPr kumimoji="0" lang="fr-FR" sz="4757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 marL="1699199" indent="-430462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4282">
                <a:solidFill>
                  <a:schemeClr val="tx1"/>
                </a:solidFill>
              </a:defRPr>
            </a:lvl4pPr>
            <a:lvl5pPr marL="2356228" indent="-407812">
              <a:buFont typeface="Wingdings" pitchFamily="2" charset="2"/>
              <a:buChar char="§"/>
              <a:defRPr sz="3807">
                <a:solidFill>
                  <a:schemeClr val="tx1"/>
                </a:solidFill>
              </a:defRPr>
            </a:lvl5pPr>
          </a:lstStyle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513776" y="7443268"/>
            <a:ext cx="22910439" cy="4455778"/>
          </a:xfrm>
        </p:spPr>
        <p:txBody>
          <a:bodyPr/>
          <a:lstStyle>
            <a:lvl1pPr algn="l">
              <a:defRPr sz="6663" b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7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7379585" y="41806340"/>
            <a:ext cx="21192649" cy="9974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dirty="0"/>
              <a:t>Identification de l’événement</a:t>
            </a:r>
          </a:p>
          <a:p>
            <a:pPr>
              <a:defRPr/>
            </a:pPr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13761" y="1714134"/>
            <a:ext cx="27247692" cy="713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761" y="9987553"/>
            <a:ext cx="27247692" cy="28248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pic>
        <p:nvPicPr>
          <p:cNvPr id="102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69" t="20290" r="13968" b="25948"/>
          <a:stretch>
            <a:fillRect/>
          </a:stretch>
        </p:blipFill>
        <p:spPr bwMode="auto">
          <a:xfrm>
            <a:off x="0" y="0"/>
            <a:ext cx="30275213" cy="48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69" t="20290" r="13968" b="25948"/>
          <a:stretch>
            <a:fillRect/>
          </a:stretch>
        </p:blipFill>
        <p:spPr bwMode="auto">
          <a:xfrm>
            <a:off x="0" y="42318284"/>
            <a:ext cx="30275213" cy="48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7379585" y="41079730"/>
            <a:ext cx="21192649" cy="1724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856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Laurent SPITAELS| Service de Génie Mécanique | Réunion CRIBC/BCRC – UMONS du 24/03/2020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28572245" y="41069817"/>
            <a:ext cx="1702983" cy="17339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56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788E00-F875-4D77-9ED4-63F826220AA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lang="fr-BE" sz="10465" b="1" kern="1200" dirty="0">
          <a:solidFill>
            <a:schemeClr val="accent2"/>
          </a:solidFill>
          <a:latin typeface="Calibri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10465" b="1">
          <a:solidFill>
            <a:srgbClr val="C44C4C"/>
          </a:solidFill>
          <a:latin typeface="Calibri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10465" b="1">
          <a:solidFill>
            <a:srgbClr val="C44C4C"/>
          </a:solidFill>
          <a:latin typeface="Calibri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10465" b="1">
          <a:solidFill>
            <a:srgbClr val="C44C4C"/>
          </a:solidFill>
          <a:latin typeface="Calibri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10465" b="1">
          <a:solidFill>
            <a:srgbClr val="C44C4C"/>
          </a:solidFill>
          <a:latin typeface="Calibri" pitchFamily="34" charset="0"/>
          <a:cs typeface="Arial" charset="0"/>
        </a:defRPr>
      </a:lvl5pPr>
      <a:lvl6pPr marL="1087488" algn="ctr" rtl="0" fontAlgn="base">
        <a:spcBef>
          <a:spcPct val="0"/>
        </a:spcBef>
        <a:spcAft>
          <a:spcPct val="0"/>
        </a:spcAft>
        <a:defRPr sz="10465" b="1">
          <a:solidFill>
            <a:srgbClr val="C44C4C"/>
          </a:solidFill>
          <a:latin typeface="Calibri" pitchFamily="34" charset="0"/>
          <a:cs typeface="Arial" charset="0"/>
        </a:defRPr>
      </a:lvl6pPr>
      <a:lvl7pPr marL="2174980" algn="ctr" rtl="0" fontAlgn="base">
        <a:spcBef>
          <a:spcPct val="0"/>
        </a:spcBef>
        <a:spcAft>
          <a:spcPct val="0"/>
        </a:spcAft>
        <a:defRPr sz="10465" b="1">
          <a:solidFill>
            <a:srgbClr val="C44C4C"/>
          </a:solidFill>
          <a:latin typeface="Calibri" pitchFamily="34" charset="0"/>
          <a:cs typeface="Arial" charset="0"/>
        </a:defRPr>
      </a:lvl7pPr>
      <a:lvl8pPr marL="3262472" algn="ctr" rtl="0" fontAlgn="base">
        <a:spcBef>
          <a:spcPct val="0"/>
        </a:spcBef>
        <a:spcAft>
          <a:spcPct val="0"/>
        </a:spcAft>
        <a:defRPr sz="10465" b="1">
          <a:solidFill>
            <a:srgbClr val="C44C4C"/>
          </a:solidFill>
          <a:latin typeface="Calibri" pitchFamily="34" charset="0"/>
          <a:cs typeface="Arial" charset="0"/>
        </a:defRPr>
      </a:lvl8pPr>
      <a:lvl9pPr marL="4349955" algn="ctr" rtl="0" fontAlgn="base">
        <a:spcBef>
          <a:spcPct val="0"/>
        </a:spcBef>
        <a:spcAft>
          <a:spcPct val="0"/>
        </a:spcAft>
        <a:defRPr sz="10465" b="1">
          <a:solidFill>
            <a:srgbClr val="C44C4C"/>
          </a:solidFill>
          <a:latin typeface="Calibri" pitchFamily="34" charset="0"/>
          <a:cs typeface="Arial" charset="0"/>
        </a:defRPr>
      </a:lvl9pPr>
    </p:titleStyle>
    <p:bodyStyle>
      <a:lvl1pPr marL="0" indent="0" algn="l" rtl="0" fontAlgn="base">
        <a:spcBef>
          <a:spcPct val="20000"/>
        </a:spcBef>
        <a:spcAft>
          <a:spcPct val="0"/>
        </a:spcAft>
        <a:buFont typeface="Arial" charset="0"/>
        <a:buNone/>
        <a:defRPr lang="fr-FR" sz="7614" kern="1200" dirty="0">
          <a:solidFill>
            <a:srgbClr val="808080"/>
          </a:solidFill>
          <a:latin typeface="Calibri" pitchFamily="34" charset="0"/>
          <a:ea typeface="+mn-ea"/>
          <a:cs typeface="Times New Roman" pitchFamily="18" charset="0"/>
        </a:defRPr>
      </a:lvl1pPr>
      <a:lvl2pPr marL="1767168" indent="-679676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fr-FR" sz="5708" kern="1200" dirty="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2pPr>
      <a:lvl3pPr marL="2718726" indent="-543746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fr-FR" sz="4757" kern="1200" dirty="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3pPr>
      <a:lvl4pPr marL="3806213" indent="-543746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fr-BE" sz="4757" kern="1200" dirty="0">
          <a:solidFill>
            <a:schemeClr val="tx1"/>
          </a:solidFill>
          <a:latin typeface="+mn-lt"/>
          <a:ea typeface="+mn-ea"/>
          <a:cs typeface="Arial" charset="0"/>
        </a:defRPr>
      </a:lvl4pPr>
      <a:lvl5pPr marL="4893705" indent="-543746" algn="l" rtl="0" fontAlgn="base">
        <a:spcBef>
          <a:spcPct val="20000"/>
        </a:spcBef>
        <a:spcAft>
          <a:spcPct val="0"/>
        </a:spcAft>
        <a:buFont typeface="Arial" charset="0"/>
        <a:buChar char="»"/>
        <a:defRPr lang="fr-BE" kern="1200" dirty="0">
          <a:solidFill>
            <a:schemeClr val="tx1"/>
          </a:solidFill>
          <a:latin typeface="+mn-lt"/>
          <a:ea typeface="+mn-ea"/>
          <a:cs typeface="Arial" charset="0"/>
        </a:defRPr>
      </a:lvl5pPr>
      <a:lvl6pPr marL="5981193" indent="-543746" algn="l" defTabSz="2174980" rtl="0" eaLnBrk="1" latinLnBrk="0" hangingPunct="1">
        <a:spcBef>
          <a:spcPct val="20000"/>
        </a:spcBef>
        <a:buFont typeface="Arial" pitchFamily="34" charset="0"/>
        <a:buChar char="•"/>
        <a:defRPr sz="4757" kern="1200">
          <a:solidFill>
            <a:schemeClr val="tx1"/>
          </a:solidFill>
          <a:latin typeface="+mn-lt"/>
          <a:ea typeface="+mn-ea"/>
          <a:cs typeface="+mn-cs"/>
        </a:defRPr>
      </a:lvl6pPr>
      <a:lvl7pPr marL="7068685" indent="-543746" algn="l" defTabSz="2174980" rtl="0" eaLnBrk="1" latinLnBrk="0" hangingPunct="1">
        <a:spcBef>
          <a:spcPct val="20000"/>
        </a:spcBef>
        <a:buFont typeface="Arial" pitchFamily="34" charset="0"/>
        <a:buChar char="•"/>
        <a:defRPr sz="4757" kern="1200">
          <a:solidFill>
            <a:schemeClr val="tx1"/>
          </a:solidFill>
          <a:latin typeface="+mn-lt"/>
          <a:ea typeface="+mn-ea"/>
          <a:cs typeface="+mn-cs"/>
        </a:defRPr>
      </a:lvl7pPr>
      <a:lvl8pPr marL="8156173" indent="-543746" algn="l" defTabSz="2174980" rtl="0" eaLnBrk="1" latinLnBrk="0" hangingPunct="1">
        <a:spcBef>
          <a:spcPct val="20000"/>
        </a:spcBef>
        <a:buFont typeface="Arial" pitchFamily="34" charset="0"/>
        <a:buChar char="•"/>
        <a:defRPr sz="4757" kern="1200">
          <a:solidFill>
            <a:schemeClr val="tx1"/>
          </a:solidFill>
          <a:latin typeface="+mn-lt"/>
          <a:ea typeface="+mn-ea"/>
          <a:cs typeface="+mn-cs"/>
        </a:defRPr>
      </a:lvl8pPr>
      <a:lvl9pPr marL="9243665" indent="-543746" algn="l" defTabSz="2174980" rtl="0" eaLnBrk="1" latinLnBrk="0" hangingPunct="1">
        <a:spcBef>
          <a:spcPct val="20000"/>
        </a:spcBef>
        <a:buFont typeface="Arial" pitchFamily="34" charset="0"/>
        <a:buChar char="•"/>
        <a:defRPr sz="47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174980" rtl="0" eaLnBrk="1" latinLnBrk="0" hangingPunct="1">
        <a:defRPr sz="4282" kern="1200">
          <a:solidFill>
            <a:schemeClr val="tx1"/>
          </a:solidFill>
          <a:latin typeface="+mn-lt"/>
          <a:ea typeface="+mn-ea"/>
          <a:cs typeface="+mn-cs"/>
        </a:defRPr>
      </a:lvl1pPr>
      <a:lvl2pPr marL="1087488" algn="l" defTabSz="2174980" rtl="0" eaLnBrk="1" latinLnBrk="0" hangingPunct="1">
        <a:defRPr sz="4282" kern="1200">
          <a:solidFill>
            <a:schemeClr val="tx1"/>
          </a:solidFill>
          <a:latin typeface="+mn-lt"/>
          <a:ea typeface="+mn-ea"/>
          <a:cs typeface="+mn-cs"/>
        </a:defRPr>
      </a:lvl2pPr>
      <a:lvl3pPr marL="2174980" algn="l" defTabSz="2174980" rtl="0" eaLnBrk="1" latinLnBrk="0" hangingPunct="1">
        <a:defRPr sz="4282" kern="1200">
          <a:solidFill>
            <a:schemeClr val="tx1"/>
          </a:solidFill>
          <a:latin typeface="+mn-lt"/>
          <a:ea typeface="+mn-ea"/>
          <a:cs typeface="+mn-cs"/>
        </a:defRPr>
      </a:lvl3pPr>
      <a:lvl4pPr marL="3262472" algn="l" defTabSz="2174980" rtl="0" eaLnBrk="1" latinLnBrk="0" hangingPunct="1">
        <a:defRPr sz="4282" kern="1200">
          <a:solidFill>
            <a:schemeClr val="tx1"/>
          </a:solidFill>
          <a:latin typeface="+mn-lt"/>
          <a:ea typeface="+mn-ea"/>
          <a:cs typeface="+mn-cs"/>
        </a:defRPr>
      </a:lvl4pPr>
      <a:lvl5pPr marL="4349955" algn="l" defTabSz="2174980" rtl="0" eaLnBrk="1" latinLnBrk="0" hangingPunct="1">
        <a:defRPr sz="4282" kern="1200">
          <a:solidFill>
            <a:schemeClr val="tx1"/>
          </a:solidFill>
          <a:latin typeface="+mn-lt"/>
          <a:ea typeface="+mn-ea"/>
          <a:cs typeface="+mn-cs"/>
        </a:defRPr>
      </a:lvl5pPr>
      <a:lvl6pPr marL="5437447" algn="l" defTabSz="2174980" rtl="0" eaLnBrk="1" latinLnBrk="0" hangingPunct="1">
        <a:defRPr sz="4282" kern="1200">
          <a:solidFill>
            <a:schemeClr val="tx1"/>
          </a:solidFill>
          <a:latin typeface="+mn-lt"/>
          <a:ea typeface="+mn-ea"/>
          <a:cs typeface="+mn-cs"/>
        </a:defRPr>
      </a:lvl6pPr>
      <a:lvl7pPr marL="6524935" algn="l" defTabSz="2174980" rtl="0" eaLnBrk="1" latinLnBrk="0" hangingPunct="1">
        <a:defRPr sz="4282" kern="1200">
          <a:solidFill>
            <a:schemeClr val="tx1"/>
          </a:solidFill>
          <a:latin typeface="+mn-lt"/>
          <a:ea typeface="+mn-ea"/>
          <a:cs typeface="+mn-cs"/>
        </a:defRPr>
      </a:lvl7pPr>
      <a:lvl8pPr marL="7612427" algn="l" defTabSz="2174980" rtl="0" eaLnBrk="1" latinLnBrk="0" hangingPunct="1">
        <a:defRPr sz="4282" kern="1200">
          <a:solidFill>
            <a:schemeClr val="tx1"/>
          </a:solidFill>
          <a:latin typeface="+mn-lt"/>
          <a:ea typeface="+mn-ea"/>
          <a:cs typeface="+mn-cs"/>
        </a:defRPr>
      </a:lvl8pPr>
      <a:lvl9pPr marL="8699919" algn="l" defTabSz="2174980" rtl="0" eaLnBrk="1" latinLnBrk="0" hangingPunct="1">
        <a:defRPr sz="42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Rectangle 1118">
            <a:extLst>
              <a:ext uri="{FF2B5EF4-FFF2-40B4-BE49-F238E27FC236}">
                <a16:creationId xmlns:a16="http://schemas.microsoft.com/office/drawing/2014/main" id="{D6EB1704-52B9-332D-5F89-7A8E07BA32DD}"/>
              </a:ext>
            </a:extLst>
          </p:cNvPr>
          <p:cNvSpPr/>
          <p:nvPr/>
        </p:nvSpPr>
        <p:spPr>
          <a:xfrm>
            <a:off x="1442696" y="14738642"/>
            <a:ext cx="27144000" cy="23013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79" name="Rectangle 1078">
            <a:extLst>
              <a:ext uri="{FF2B5EF4-FFF2-40B4-BE49-F238E27FC236}">
                <a16:creationId xmlns:a16="http://schemas.microsoft.com/office/drawing/2014/main" id="{B3048CCB-163E-ACD9-316B-BB8EB34EB972}"/>
              </a:ext>
            </a:extLst>
          </p:cNvPr>
          <p:cNvSpPr/>
          <p:nvPr/>
        </p:nvSpPr>
        <p:spPr>
          <a:xfrm>
            <a:off x="1442696" y="18553959"/>
            <a:ext cx="27144482" cy="13269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2EA588-E932-4B94-AB2C-C03BC4AA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05043" y="41827136"/>
            <a:ext cx="22413007" cy="976285"/>
          </a:xfrm>
        </p:spPr>
        <p:txBody>
          <a:bodyPr/>
          <a:lstStyle/>
          <a:p>
            <a:pPr>
              <a:defRPr/>
            </a:pPr>
            <a:r>
              <a:rPr lang="fr-FR" sz="3383" baseline="30000" dirty="0">
                <a:latin typeface="Arial" panose="020B0604020202020204" pitchFamily="34" charset="0"/>
                <a:cs typeface="Arial" panose="020B0604020202020204" pitchFamily="34" charset="0"/>
              </a:rPr>
              <a:t>Auteurs | identification de l’événement</a:t>
            </a:r>
            <a:endParaRPr lang="en-GB" sz="3383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3879D5D-EDBC-4823-B66E-EE659CAB567E}"/>
              </a:ext>
            </a:extLst>
          </p:cNvPr>
          <p:cNvSpPr txBox="1"/>
          <p:nvPr/>
        </p:nvSpPr>
        <p:spPr>
          <a:xfrm>
            <a:off x="1442707" y="4344566"/>
            <a:ext cx="26953913" cy="1229483"/>
          </a:xfrm>
          <a:prstGeom prst="rect">
            <a:avLst/>
          </a:prstGeom>
          <a:noFill/>
        </p:spPr>
        <p:txBody>
          <a:bodyPr vert="horz" wrap="square" lIns="386738" tIns="193369" rIns="386738" bIns="193369" rtlCol="0">
            <a:noAutofit/>
          </a:bodyPr>
          <a:lstStyle/>
          <a:p>
            <a:pPr defTabSz="3866630" eaLnBrk="0" hangingPunct="0">
              <a:spcAft>
                <a:spcPts val="2536"/>
              </a:spcAft>
            </a:pPr>
            <a:r>
              <a:rPr lang="en-GB" sz="432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Identification des auteurs</a:t>
            </a:r>
            <a:endParaRPr lang="en-GB" sz="3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7E7AED8-B391-4159-839A-1716FE53E8B2}"/>
              </a:ext>
            </a:extLst>
          </p:cNvPr>
          <p:cNvSpPr txBox="1"/>
          <p:nvPr/>
        </p:nvSpPr>
        <p:spPr>
          <a:xfrm>
            <a:off x="15520493" y="7205028"/>
            <a:ext cx="13066685" cy="6019200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  <p:txBody>
          <a:bodyPr vert="horz" wrap="square" lIns="386738" tIns="193369" rIns="386738" bIns="193369" rtlCol="0">
            <a:noAutofit/>
          </a:bodyPr>
          <a:lstStyle/>
          <a:p>
            <a:pPr marL="724990" indent="-724990" defTabSz="3866630" eaLnBrk="0" hangingPunct="0">
              <a:spcAft>
                <a:spcPts val="2593"/>
              </a:spcAft>
              <a:buFont typeface="Arial" panose="020B0604020202020204" pitchFamily="34" charset="0"/>
              <a:buChar char="•"/>
            </a:pPr>
            <a:endParaRPr lang="en-GB" sz="3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D8D6933-9718-4C05-99D3-0D797882CD00}"/>
              </a:ext>
            </a:extLst>
          </p:cNvPr>
          <p:cNvSpPr txBox="1"/>
          <p:nvPr/>
        </p:nvSpPr>
        <p:spPr>
          <a:xfrm>
            <a:off x="1442696" y="33337371"/>
            <a:ext cx="27144482" cy="7161973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  <p:txBody>
          <a:bodyPr vert="horz" wrap="square" lIns="386738" tIns="193369" rIns="386738" bIns="193369" numCol="2" spcCol="1080000" rtlCol="0">
            <a:noAutofit/>
          </a:bodyPr>
          <a:lstStyle/>
          <a:p>
            <a:pPr marL="5712" eaLnBrk="0" hangingPunct="0">
              <a:spcAft>
                <a:spcPts val="1270"/>
              </a:spcAft>
            </a:pPr>
            <a:r>
              <a:rPr lang="en-US" sz="34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6498F898-2570-1D1B-5EE3-8CA5B0CD8A32}"/>
              </a:ext>
            </a:extLst>
          </p:cNvPr>
          <p:cNvSpPr txBox="1"/>
          <p:nvPr/>
        </p:nvSpPr>
        <p:spPr>
          <a:xfrm>
            <a:off x="15520493" y="6018256"/>
            <a:ext cx="13066685" cy="845472"/>
          </a:xfrm>
          <a:prstGeom prst="rect">
            <a:avLst/>
          </a:prstGeom>
          <a:solidFill>
            <a:srgbClr val="00B5CC"/>
          </a:solidFill>
          <a:effectLst>
            <a:softEdge rad="12700"/>
          </a:effectLst>
        </p:spPr>
        <p:txBody>
          <a:bodyPr vert="horz" wrap="square" lIns="386738" tIns="193369" rIns="386738" bIns="193369" rtlCol="0" anchor="ctr">
            <a:noAutofit/>
          </a:bodyPr>
          <a:lstStyle/>
          <a:p>
            <a:pPr defTabSz="3866630" eaLnBrk="0" hangingPunct="0">
              <a:spcAft>
                <a:spcPts val="0"/>
              </a:spcAft>
            </a:pPr>
            <a:endParaRPr lang="en-GB" sz="4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7DB2F36A-5ED7-51FB-80E1-B08F8E5E1604}"/>
              </a:ext>
            </a:extLst>
          </p:cNvPr>
          <p:cNvSpPr txBox="1"/>
          <p:nvPr/>
        </p:nvSpPr>
        <p:spPr>
          <a:xfrm>
            <a:off x="1442696" y="32157631"/>
            <a:ext cx="27144482" cy="845472"/>
          </a:xfrm>
          <a:prstGeom prst="rect">
            <a:avLst/>
          </a:prstGeom>
          <a:solidFill>
            <a:srgbClr val="00B5CC"/>
          </a:solidFill>
          <a:effectLst>
            <a:softEdge rad="12700"/>
          </a:effectLst>
        </p:spPr>
        <p:txBody>
          <a:bodyPr vert="horz" wrap="square" lIns="386738" tIns="193369" rIns="386738" bIns="193369" rtlCol="0" anchor="ctr">
            <a:noAutofit/>
          </a:bodyPr>
          <a:lstStyle/>
          <a:p>
            <a:pPr defTabSz="3866630" eaLnBrk="0" hangingPunct="0">
              <a:spcAft>
                <a:spcPts val="0"/>
              </a:spcAft>
            </a:pPr>
            <a:endParaRPr lang="en-US" sz="4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66FD7B3A-242D-B612-7CFF-AE9F4E5E3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8525" y="1790700"/>
            <a:ext cx="4258171" cy="1460988"/>
          </a:xfrm>
          <a:prstGeom prst="rect">
            <a:avLst/>
          </a:prstGeom>
        </p:spPr>
      </p:pic>
      <p:sp>
        <p:nvSpPr>
          <p:cNvPr id="87" name="ZoneTexte 86">
            <a:extLst>
              <a:ext uri="{FF2B5EF4-FFF2-40B4-BE49-F238E27FC236}">
                <a16:creationId xmlns:a16="http://schemas.microsoft.com/office/drawing/2014/main" id="{AD7505BB-A41D-E6DB-5B80-FB077E93EA8D}"/>
              </a:ext>
            </a:extLst>
          </p:cNvPr>
          <p:cNvSpPr txBox="1"/>
          <p:nvPr/>
        </p:nvSpPr>
        <p:spPr>
          <a:xfrm>
            <a:off x="1442697" y="1427926"/>
            <a:ext cx="23180386" cy="2509257"/>
          </a:xfrm>
          <a:prstGeom prst="rect">
            <a:avLst/>
          </a:prstGeom>
          <a:noFill/>
          <a:effectLst>
            <a:softEdge rad="12700"/>
          </a:effectLst>
        </p:spPr>
        <p:txBody>
          <a:bodyPr vert="horz" wrap="square" lIns="386738" tIns="193369" rIns="386738" bIns="193369" rtlCol="0" anchor="ctr">
            <a:noAutofit/>
          </a:bodyPr>
          <a:lstStyle/>
          <a:p>
            <a:pPr defTabSz="3866630" eaLnBrk="0" hangingPunct="0">
              <a:spcAft>
                <a:spcPts val="0"/>
              </a:spcAft>
            </a:pPr>
            <a:r>
              <a:rPr lang="en-GB" sz="7200" dirty="0">
                <a:solidFill>
                  <a:schemeClr val="accent2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Titre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EE83DA71-CEC9-A5E9-E5DD-8CB21CDE2796}"/>
              </a:ext>
            </a:extLst>
          </p:cNvPr>
          <p:cNvSpPr txBox="1"/>
          <p:nvPr/>
        </p:nvSpPr>
        <p:spPr>
          <a:xfrm>
            <a:off x="1442696" y="40833614"/>
            <a:ext cx="27144000" cy="721684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  <p:txBody>
          <a:bodyPr vert="horz" wrap="square" lIns="386738" tIns="193369" rIns="386738" bIns="193369" numCol="1" spcCol="1080000" rtlCol="0">
            <a:noAutofit/>
          </a:bodyPr>
          <a:lstStyle/>
          <a:p>
            <a:pPr marL="335569" indent="-335569" eaLnBrk="0" hangingPunct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61" dirty="0" err="1">
                <a:latin typeface="Arial" panose="020B0604020202020204" pitchFamily="34" charset="0"/>
                <a:cs typeface="Arial" panose="020B0604020202020204" pitchFamily="34" charset="0"/>
              </a:rPr>
              <a:t>Références</a:t>
            </a:r>
            <a:endParaRPr lang="en-US" sz="216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6FBC9D9-5E6F-B1E6-3248-249F1F37B9C1}"/>
              </a:ext>
            </a:extLst>
          </p:cNvPr>
          <p:cNvSpPr txBox="1"/>
          <p:nvPr/>
        </p:nvSpPr>
        <p:spPr>
          <a:xfrm>
            <a:off x="1442696" y="7205028"/>
            <a:ext cx="13607124" cy="6019606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  <p:txBody>
          <a:bodyPr vert="horz" wrap="square" lIns="386738" tIns="193369" rIns="386738" bIns="193369" rtlCol="0">
            <a:noAutofit/>
          </a:bodyPr>
          <a:lstStyle/>
          <a:p>
            <a:pPr marL="724990" indent="-724990" defTabSz="3866630" eaLnBrk="0" hangingPunct="0">
              <a:spcAft>
                <a:spcPts val="1270"/>
              </a:spcAft>
              <a:buFont typeface="Arial" panose="020B0604020202020204" pitchFamily="34" charset="0"/>
              <a:buChar char="•"/>
            </a:pPr>
            <a:endParaRPr lang="en-GB" sz="3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61A3D42-C06E-4BAA-1F50-E173EF2AE994}"/>
              </a:ext>
            </a:extLst>
          </p:cNvPr>
          <p:cNvSpPr txBox="1"/>
          <p:nvPr/>
        </p:nvSpPr>
        <p:spPr>
          <a:xfrm>
            <a:off x="1442696" y="6018256"/>
            <a:ext cx="13611130" cy="845472"/>
          </a:xfrm>
          <a:prstGeom prst="rect">
            <a:avLst/>
          </a:prstGeom>
          <a:solidFill>
            <a:srgbClr val="00B5CC"/>
          </a:solidFill>
          <a:effectLst>
            <a:softEdge rad="12700"/>
          </a:effectLst>
        </p:spPr>
        <p:txBody>
          <a:bodyPr vert="horz" wrap="square" lIns="386738" tIns="193369" rIns="386738" bIns="193369" rtlCol="0" anchor="ctr">
            <a:noAutofit/>
          </a:bodyPr>
          <a:lstStyle/>
          <a:p>
            <a:pPr defTabSz="3866630" eaLnBrk="0" hangingPunct="0">
              <a:spcAft>
                <a:spcPts val="0"/>
              </a:spcAft>
            </a:pPr>
            <a:endParaRPr lang="en-GB" sz="4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6FE3F9D-9F92-B205-200D-5623CC2BE002}"/>
              </a:ext>
            </a:extLst>
          </p:cNvPr>
          <p:cNvSpPr txBox="1"/>
          <p:nvPr/>
        </p:nvSpPr>
        <p:spPr>
          <a:xfrm>
            <a:off x="1442696" y="13558902"/>
            <a:ext cx="27144482" cy="845472"/>
          </a:xfrm>
          <a:prstGeom prst="rect">
            <a:avLst/>
          </a:prstGeom>
          <a:solidFill>
            <a:srgbClr val="00B5CC"/>
          </a:solidFill>
          <a:effectLst>
            <a:softEdge rad="12700"/>
          </a:effectLst>
        </p:spPr>
        <p:txBody>
          <a:bodyPr vert="horz" wrap="square" lIns="386738" tIns="193369" rIns="386738" bIns="193369" rtlCol="0" anchor="ctr">
            <a:noAutofit/>
          </a:bodyPr>
          <a:lstStyle/>
          <a:p>
            <a:pPr defTabSz="3866630" eaLnBrk="0" hangingPunct="0">
              <a:spcAft>
                <a:spcPts val="0"/>
              </a:spcAft>
            </a:pPr>
            <a:endParaRPr lang="en-GB" sz="4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26B5DAA-C431-A5C9-28D6-B80AF4BA2882}"/>
              </a:ext>
            </a:extLst>
          </p:cNvPr>
          <p:cNvSpPr txBox="1"/>
          <p:nvPr/>
        </p:nvSpPr>
        <p:spPr>
          <a:xfrm>
            <a:off x="1511370" y="14801850"/>
            <a:ext cx="13626236" cy="2133364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  <p:txBody>
          <a:bodyPr vert="horz" wrap="square" lIns="386738" tIns="193369" rIns="386738" bIns="193369" numCol="1" rtlCol="0">
            <a:noAutofit/>
          </a:bodyPr>
          <a:lstStyle/>
          <a:p>
            <a:pPr marL="724990" indent="-724990" defTabSz="3866630" eaLnBrk="0" hangingPunct="0">
              <a:spcAft>
                <a:spcPts val="1270"/>
              </a:spcAft>
              <a:buFont typeface="Arial" panose="020B0604020202020204" pitchFamily="34" charset="0"/>
              <a:buChar char="•"/>
            </a:pPr>
            <a:endParaRPr lang="en-GB" sz="3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D591D5EF-154C-9187-2027-B50C47293391}"/>
              </a:ext>
            </a:extLst>
          </p:cNvPr>
          <p:cNvSpPr txBox="1"/>
          <p:nvPr/>
        </p:nvSpPr>
        <p:spPr>
          <a:xfrm>
            <a:off x="1442696" y="17374219"/>
            <a:ext cx="27144482" cy="845472"/>
          </a:xfrm>
          <a:prstGeom prst="rect">
            <a:avLst/>
          </a:prstGeom>
          <a:solidFill>
            <a:srgbClr val="00B5CC"/>
          </a:solidFill>
          <a:effectLst>
            <a:softEdge rad="12700"/>
          </a:effectLst>
        </p:spPr>
        <p:txBody>
          <a:bodyPr vert="horz" wrap="square" lIns="386738" tIns="193369" rIns="386738" bIns="193369" rtlCol="0" anchor="ctr">
            <a:noAutofit/>
          </a:bodyPr>
          <a:lstStyle/>
          <a:p>
            <a:pPr defTabSz="3866630" eaLnBrk="0" hangingPunct="0">
              <a:spcAft>
                <a:spcPts val="0"/>
              </a:spcAft>
            </a:pPr>
            <a:endParaRPr lang="en-GB" sz="4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118" name="ZoneTexte 1117">
            <a:extLst>
              <a:ext uri="{FF2B5EF4-FFF2-40B4-BE49-F238E27FC236}">
                <a16:creationId xmlns:a16="http://schemas.microsoft.com/office/drawing/2014/main" id="{F56903D6-AFE9-A334-D8F9-156BA9171B8E}"/>
              </a:ext>
            </a:extLst>
          </p:cNvPr>
          <p:cNvSpPr txBox="1"/>
          <p:nvPr/>
        </p:nvSpPr>
        <p:spPr>
          <a:xfrm>
            <a:off x="15447621" y="14740557"/>
            <a:ext cx="12894662" cy="2221194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  <p:txBody>
          <a:bodyPr vert="horz" wrap="square" lIns="386738" tIns="193369" rIns="386738" bIns="193369" rtlCol="0">
            <a:noAutofit/>
          </a:bodyPr>
          <a:lstStyle/>
          <a:p>
            <a:pPr marL="724990" indent="-724990" defTabSz="3866630" eaLnBrk="0" hangingPunct="0">
              <a:spcAft>
                <a:spcPts val="2593"/>
              </a:spcAft>
              <a:buFont typeface="Arial" panose="020B0604020202020204" pitchFamily="34" charset="0"/>
              <a:buChar char="•"/>
            </a:pPr>
            <a:endParaRPr lang="en-US" sz="3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607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Mon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BCC"/>
      </a:accent1>
      <a:accent2>
        <a:srgbClr val="C40C42"/>
      </a:accent2>
      <a:accent3>
        <a:srgbClr val="A5A5A5"/>
      </a:accent3>
      <a:accent4>
        <a:srgbClr val="94CD7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 fontScale="92500" lnSpcReduction="10000"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800" b="0" i="0" u="none" strike="noStrike" kern="1200" cap="none" spc="0" normalizeH="0" baseline="0" noProof="0" dirty="0" smtClean="0">
            <a:ln>
              <a:noFill/>
            </a:ln>
            <a:solidFill>
              <a:srgbClr val="808080"/>
            </a:solidFill>
            <a:effectLst/>
            <a:uLnTx/>
            <a:uFillTx/>
            <a:latin typeface="Calibri" pitchFamily="34" charset="0"/>
            <a:ea typeface="Calibri" pitchFamily="34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73CAB53DD0D24F847A80AD4680E291" ma:contentTypeVersion="0" ma:contentTypeDescription="Crée un document." ma:contentTypeScope="" ma:versionID="8b3c948cb6a4422ec8f35dc73181bc0f">
  <xsd:schema xmlns:xsd="http://www.w3.org/2001/XMLSchema" xmlns:p="http://schemas.microsoft.com/office/2006/metadata/properties" targetNamespace="http://schemas.microsoft.com/office/2006/metadata/properties" ma:root="true" ma:fieldsID="75019ab185b48580fc336df4da24a70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C58CF43-BFFC-4B74-8E0D-3313BB336CC3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C7A6F4-DD02-4C22-9383-E495BB5ECF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4B7D0F-F701-4BB3-91A1-3BEBC65C8C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5345</TotalTime>
  <Words>11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Lucas EQUETER</cp:lastModifiedBy>
  <cp:revision>9</cp:revision>
  <cp:lastPrinted>2022-08-31T16:58:53Z</cp:lastPrinted>
  <dcterms:created xsi:type="dcterms:W3CDTF">2020-03-24T08:06:29Z</dcterms:created>
  <dcterms:modified xsi:type="dcterms:W3CDTF">2023-03-08T12:47:10Z</dcterms:modified>
</cp:coreProperties>
</file>