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5" r:id="rId5"/>
    <p:sldMasterId id="2147483682" r:id="rId6"/>
  </p:sldMasterIdLst>
  <p:notesMasterIdLst>
    <p:notesMasterId r:id="rId18"/>
  </p:notesMasterIdLst>
  <p:handoutMasterIdLst>
    <p:handoutMasterId r:id="rId19"/>
  </p:handoutMasterIdLst>
  <p:sldIdLst>
    <p:sldId id="654" r:id="rId7"/>
    <p:sldId id="296" r:id="rId8"/>
    <p:sldId id="660" r:id="rId9"/>
    <p:sldId id="393" r:id="rId10"/>
    <p:sldId id="656" r:id="rId11"/>
    <p:sldId id="661" r:id="rId12"/>
    <p:sldId id="491" r:id="rId13"/>
    <p:sldId id="492" r:id="rId14"/>
    <p:sldId id="658" r:id="rId15"/>
    <p:sldId id="659" r:id="rId16"/>
    <p:sldId id="650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0039"/>
    <a:srgbClr val="00ABCC"/>
    <a:srgbClr val="F6A925"/>
    <a:srgbClr val="F6AA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D9674F-992C-4432-BB26-59E4A7889D8D}" v="57" dt="2023-06-30T15:00:22.0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4" autoAdjust="0"/>
    <p:restoredTop sz="91355" autoAdjust="0"/>
  </p:normalViewPr>
  <p:slideViewPr>
    <p:cSldViewPr>
      <p:cViewPr varScale="1">
        <p:scale>
          <a:sx n="73" d="100"/>
          <a:sy n="73" d="100"/>
        </p:scale>
        <p:origin x="850" y="58"/>
      </p:cViewPr>
      <p:guideLst>
        <p:guide orient="horz" pos="2160"/>
        <p:guide pos="3840"/>
      </p:guideLst>
    </p:cSldViewPr>
  </p:slideViewPr>
  <p:notesTextViewPr>
    <p:cViewPr>
      <p:scale>
        <a:sx n="140" d="100"/>
        <a:sy n="14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eline DELOR" userId="bb9e3441-be28-42dd-bbfe-3e0b4d335e7d" providerId="ADAL" clId="{04C134D8-4B5F-4A68-A37A-231EE4CCBF5A}"/>
    <pc:docChg chg="undo custSel addSld delSld modSld sldOrd">
      <pc:chgData name="Adeline DELOR" userId="bb9e3441-be28-42dd-bbfe-3e0b4d335e7d" providerId="ADAL" clId="{04C134D8-4B5F-4A68-A37A-231EE4CCBF5A}" dt="2023-04-26T14:57:47.447" v="3280"/>
      <pc:docMkLst>
        <pc:docMk/>
      </pc:docMkLst>
      <pc:sldChg chg="del">
        <pc:chgData name="Adeline DELOR" userId="bb9e3441-be28-42dd-bbfe-3e0b4d335e7d" providerId="ADAL" clId="{04C134D8-4B5F-4A68-A37A-231EE4CCBF5A}" dt="2023-04-24T08:10:05.798" v="0" actId="2696"/>
        <pc:sldMkLst>
          <pc:docMk/>
          <pc:sldMk cId="3524090512" sldId="392"/>
        </pc:sldMkLst>
      </pc:sldChg>
      <pc:sldChg chg="modSp mod">
        <pc:chgData name="Adeline DELOR" userId="bb9e3441-be28-42dd-bbfe-3e0b4d335e7d" providerId="ADAL" clId="{04C134D8-4B5F-4A68-A37A-231EE4CCBF5A}" dt="2023-04-24T08:25:23.385" v="81" actId="20577"/>
        <pc:sldMkLst>
          <pc:docMk/>
          <pc:sldMk cId="3258715369" sldId="393"/>
        </pc:sldMkLst>
        <pc:spChg chg="mod">
          <ac:chgData name="Adeline DELOR" userId="bb9e3441-be28-42dd-bbfe-3e0b4d335e7d" providerId="ADAL" clId="{04C134D8-4B5F-4A68-A37A-231EE4CCBF5A}" dt="2023-04-24T08:25:23.385" v="81" actId="20577"/>
          <ac:spMkLst>
            <pc:docMk/>
            <pc:sldMk cId="3258715369" sldId="393"/>
            <ac:spMk id="3" creationId="{A240FDFF-9939-E353-A077-D09F5BB64C44}"/>
          </ac:spMkLst>
        </pc:spChg>
      </pc:sldChg>
      <pc:sldChg chg="del">
        <pc:chgData name="Adeline DELOR" userId="bb9e3441-be28-42dd-bbfe-3e0b4d335e7d" providerId="ADAL" clId="{04C134D8-4B5F-4A68-A37A-231EE4CCBF5A}" dt="2023-04-26T13:56:57.747" v="2557" actId="2696"/>
        <pc:sldMkLst>
          <pc:docMk/>
          <pc:sldMk cId="1535193328" sldId="403"/>
        </pc:sldMkLst>
      </pc:sldChg>
      <pc:sldChg chg="addSp delSp modSp mod delAnim">
        <pc:chgData name="Adeline DELOR" userId="bb9e3441-be28-42dd-bbfe-3e0b4d335e7d" providerId="ADAL" clId="{04C134D8-4B5F-4A68-A37A-231EE4CCBF5A}" dt="2023-04-26T14:24:16.681" v="3079"/>
        <pc:sldMkLst>
          <pc:docMk/>
          <pc:sldMk cId="1521859762" sldId="491"/>
        </pc:sldMkLst>
        <pc:spChg chg="del">
          <ac:chgData name="Adeline DELOR" userId="bb9e3441-be28-42dd-bbfe-3e0b4d335e7d" providerId="ADAL" clId="{04C134D8-4B5F-4A68-A37A-231EE4CCBF5A}" dt="2023-04-24T08:54:26.152" v="722" actId="478"/>
          <ac:spMkLst>
            <pc:docMk/>
            <pc:sldMk cId="1521859762" sldId="491"/>
            <ac:spMk id="3" creationId="{8AA6F440-75F7-58B6-6ED7-783E52C11B8D}"/>
          </ac:spMkLst>
        </pc:spChg>
        <pc:spChg chg="del">
          <ac:chgData name="Adeline DELOR" userId="bb9e3441-be28-42dd-bbfe-3e0b4d335e7d" providerId="ADAL" clId="{04C134D8-4B5F-4A68-A37A-231EE4CCBF5A}" dt="2023-04-24T08:54:22.433" v="721" actId="478"/>
          <ac:spMkLst>
            <pc:docMk/>
            <pc:sldMk cId="1521859762" sldId="491"/>
            <ac:spMk id="6" creationId="{C7E2CBF1-B067-474D-E46F-939E813EA940}"/>
          </ac:spMkLst>
        </pc:spChg>
        <pc:spChg chg="add mod">
          <ac:chgData name="Adeline DELOR" userId="bb9e3441-be28-42dd-bbfe-3e0b4d335e7d" providerId="ADAL" clId="{04C134D8-4B5F-4A68-A37A-231EE4CCBF5A}" dt="2023-04-24T08:57:34.022" v="926" actId="207"/>
          <ac:spMkLst>
            <pc:docMk/>
            <pc:sldMk cId="1521859762" sldId="491"/>
            <ac:spMk id="7" creationId="{F55DFF24-F313-6C6F-F5F5-1866EE3045CA}"/>
          </ac:spMkLst>
        </pc:spChg>
        <pc:spChg chg="mod">
          <ac:chgData name="Adeline DELOR" userId="bb9e3441-be28-42dd-bbfe-3e0b4d335e7d" providerId="ADAL" clId="{04C134D8-4B5F-4A68-A37A-231EE4CCBF5A}" dt="2023-04-24T08:55:34.833" v="781" actId="14100"/>
          <ac:spMkLst>
            <pc:docMk/>
            <pc:sldMk cId="1521859762" sldId="491"/>
            <ac:spMk id="8" creationId="{DB591002-F92B-1960-2B8C-B737BC2BC991}"/>
          </ac:spMkLst>
        </pc:spChg>
        <pc:spChg chg="mod">
          <ac:chgData name="Adeline DELOR" userId="bb9e3441-be28-42dd-bbfe-3e0b4d335e7d" providerId="ADAL" clId="{04C134D8-4B5F-4A68-A37A-231EE4CCBF5A}" dt="2023-04-24T08:55:38.208" v="782" actId="14100"/>
          <ac:spMkLst>
            <pc:docMk/>
            <pc:sldMk cId="1521859762" sldId="491"/>
            <ac:spMk id="9" creationId="{D1185096-F334-0C5E-38D7-B9168032C68E}"/>
          </ac:spMkLst>
        </pc:spChg>
        <pc:spChg chg="add mod">
          <ac:chgData name="Adeline DELOR" userId="bb9e3441-be28-42dd-bbfe-3e0b4d335e7d" providerId="ADAL" clId="{04C134D8-4B5F-4A68-A37A-231EE4CCBF5A}" dt="2023-04-24T08:56:11.456" v="788" actId="164"/>
          <ac:spMkLst>
            <pc:docMk/>
            <pc:sldMk cId="1521859762" sldId="491"/>
            <ac:spMk id="11" creationId="{FA53832A-BA1C-02F7-6765-33DAE1A83DB1}"/>
          </ac:spMkLst>
        </pc:spChg>
        <pc:grpChg chg="add mod">
          <ac:chgData name="Adeline DELOR" userId="bb9e3441-be28-42dd-bbfe-3e0b4d335e7d" providerId="ADAL" clId="{04C134D8-4B5F-4A68-A37A-231EE4CCBF5A}" dt="2023-04-24T08:56:19.113" v="791" actId="1076"/>
          <ac:grpSpMkLst>
            <pc:docMk/>
            <pc:sldMk cId="1521859762" sldId="491"/>
            <ac:grpSpMk id="12" creationId="{B1987E38-1099-713D-7201-A1A1ED071375}"/>
          </ac:grpSpMkLst>
        </pc:grpChg>
        <pc:picChg chg="add mod">
          <ac:chgData name="Adeline DELOR" userId="bb9e3441-be28-42dd-bbfe-3e0b4d335e7d" providerId="ADAL" clId="{04C134D8-4B5F-4A68-A37A-231EE4CCBF5A}" dt="2023-04-26T14:24:16.681" v="3079"/>
          <ac:picMkLst>
            <pc:docMk/>
            <pc:sldMk cId="1521859762" sldId="491"/>
            <ac:picMk id="2" creationId="{636F8520-AD59-6FA2-F77E-9657192B9467}"/>
          </ac:picMkLst>
        </pc:picChg>
        <pc:picChg chg="add mod">
          <ac:chgData name="Adeline DELOR" userId="bb9e3441-be28-42dd-bbfe-3e0b4d335e7d" providerId="ADAL" clId="{04C134D8-4B5F-4A68-A37A-231EE4CCBF5A}" dt="2023-04-24T08:56:11.456" v="788" actId="164"/>
          <ac:picMkLst>
            <pc:docMk/>
            <pc:sldMk cId="1521859762" sldId="491"/>
            <ac:picMk id="5" creationId="{C0A5DBB9-4350-5A1F-89DF-C0C0B16D8A50}"/>
          </ac:picMkLst>
        </pc:picChg>
        <pc:picChg chg="del">
          <ac:chgData name="Adeline DELOR" userId="bb9e3441-be28-42dd-bbfe-3e0b4d335e7d" providerId="ADAL" clId="{04C134D8-4B5F-4A68-A37A-231EE4CCBF5A}" dt="2023-04-24T08:54:30.850" v="725" actId="478"/>
          <ac:picMkLst>
            <pc:docMk/>
            <pc:sldMk cId="1521859762" sldId="491"/>
            <ac:picMk id="10" creationId="{0D4DE40B-F198-E0DC-FD44-B28F7E0D813E}"/>
          </ac:picMkLst>
        </pc:picChg>
        <pc:picChg chg="del">
          <ac:chgData name="Adeline DELOR" userId="bb9e3441-be28-42dd-bbfe-3e0b4d335e7d" providerId="ADAL" clId="{04C134D8-4B5F-4A68-A37A-231EE4CCBF5A}" dt="2023-04-24T08:54:18.868" v="715" actId="478"/>
          <ac:picMkLst>
            <pc:docMk/>
            <pc:sldMk cId="1521859762" sldId="491"/>
            <ac:picMk id="19" creationId="{F86E868A-F907-C556-1F51-E735E5AB5FBC}"/>
          </ac:picMkLst>
        </pc:picChg>
        <pc:picChg chg="del">
          <ac:chgData name="Adeline DELOR" userId="bb9e3441-be28-42dd-bbfe-3e0b4d335e7d" providerId="ADAL" clId="{04C134D8-4B5F-4A68-A37A-231EE4CCBF5A}" dt="2023-04-24T08:54:20.115" v="718" actId="478"/>
          <ac:picMkLst>
            <pc:docMk/>
            <pc:sldMk cId="1521859762" sldId="491"/>
            <ac:picMk id="21" creationId="{44B5C9D7-8C7A-9048-3F38-CE9A5E435BA3}"/>
          </ac:picMkLst>
        </pc:picChg>
        <pc:picChg chg="del">
          <ac:chgData name="Adeline DELOR" userId="bb9e3441-be28-42dd-bbfe-3e0b4d335e7d" providerId="ADAL" clId="{04C134D8-4B5F-4A68-A37A-231EE4CCBF5A}" dt="2023-04-24T08:54:19.732" v="717" actId="478"/>
          <ac:picMkLst>
            <pc:docMk/>
            <pc:sldMk cId="1521859762" sldId="491"/>
            <ac:picMk id="23" creationId="{06648268-DCFB-7965-9F69-6C4EA90DB960}"/>
          </ac:picMkLst>
        </pc:picChg>
        <pc:picChg chg="del">
          <ac:chgData name="Adeline DELOR" userId="bb9e3441-be28-42dd-bbfe-3e0b4d335e7d" providerId="ADAL" clId="{04C134D8-4B5F-4A68-A37A-231EE4CCBF5A}" dt="2023-04-24T08:54:20.594" v="719" actId="478"/>
          <ac:picMkLst>
            <pc:docMk/>
            <pc:sldMk cId="1521859762" sldId="491"/>
            <ac:picMk id="25" creationId="{87662299-6DEA-FA63-AA9A-7A1F18B9DE13}"/>
          </ac:picMkLst>
        </pc:picChg>
        <pc:picChg chg="del">
          <ac:chgData name="Adeline DELOR" userId="bb9e3441-be28-42dd-bbfe-3e0b4d335e7d" providerId="ADAL" clId="{04C134D8-4B5F-4A68-A37A-231EE4CCBF5A}" dt="2023-04-24T08:54:20.978" v="720" actId="478"/>
          <ac:picMkLst>
            <pc:docMk/>
            <pc:sldMk cId="1521859762" sldId="491"/>
            <ac:picMk id="27" creationId="{A5143C19-0BA7-FD00-746B-D5A0030A4698}"/>
          </ac:picMkLst>
        </pc:picChg>
        <pc:picChg chg="del">
          <ac:chgData name="Adeline DELOR" userId="bb9e3441-be28-42dd-bbfe-3e0b4d335e7d" providerId="ADAL" clId="{04C134D8-4B5F-4A68-A37A-231EE4CCBF5A}" dt="2023-04-24T08:54:18.157" v="714" actId="478"/>
          <ac:picMkLst>
            <pc:docMk/>
            <pc:sldMk cId="1521859762" sldId="491"/>
            <ac:picMk id="29" creationId="{E454F39B-CE41-F5E4-B88E-3EAD042FAC4C}"/>
          </ac:picMkLst>
        </pc:picChg>
        <pc:picChg chg="del">
          <ac:chgData name="Adeline DELOR" userId="bb9e3441-be28-42dd-bbfe-3e0b4d335e7d" providerId="ADAL" clId="{04C134D8-4B5F-4A68-A37A-231EE4CCBF5A}" dt="2023-04-24T08:54:19.299" v="716" actId="478"/>
          <ac:picMkLst>
            <pc:docMk/>
            <pc:sldMk cId="1521859762" sldId="491"/>
            <ac:picMk id="31" creationId="{0130CA60-25E3-4A60-8764-4902170B5494}"/>
          </ac:picMkLst>
        </pc:picChg>
      </pc:sldChg>
      <pc:sldChg chg="delSp modSp mod">
        <pc:chgData name="Adeline DELOR" userId="bb9e3441-be28-42dd-bbfe-3e0b4d335e7d" providerId="ADAL" clId="{04C134D8-4B5F-4A68-A37A-231EE4CCBF5A}" dt="2023-04-24T09:04:03.452" v="1035" actId="1076"/>
        <pc:sldMkLst>
          <pc:docMk/>
          <pc:sldMk cId="1684665922" sldId="492"/>
        </pc:sldMkLst>
        <pc:spChg chg="mod">
          <ac:chgData name="Adeline DELOR" userId="bb9e3441-be28-42dd-bbfe-3e0b4d335e7d" providerId="ADAL" clId="{04C134D8-4B5F-4A68-A37A-231EE4CCBF5A}" dt="2023-04-24T09:00:10.996" v="955" actId="20577"/>
          <ac:spMkLst>
            <pc:docMk/>
            <pc:sldMk cId="1684665922" sldId="492"/>
            <ac:spMk id="13" creationId="{4F3A8231-D1D6-1767-5CAD-EBAD778D9771}"/>
          </ac:spMkLst>
        </pc:spChg>
        <pc:spChg chg="del">
          <ac:chgData name="Adeline DELOR" userId="bb9e3441-be28-42dd-bbfe-3e0b4d335e7d" providerId="ADAL" clId="{04C134D8-4B5F-4A68-A37A-231EE4CCBF5A}" dt="2023-04-24T09:00:18.051" v="957" actId="478"/>
          <ac:spMkLst>
            <pc:docMk/>
            <pc:sldMk cId="1684665922" sldId="492"/>
            <ac:spMk id="22" creationId="{9E8084A0-DD8F-85FD-185A-234C50F5AFE0}"/>
          </ac:spMkLst>
        </pc:spChg>
        <pc:spChg chg="mod">
          <ac:chgData name="Adeline DELOR" userId="bb9e3441-be28-42dd-bbfe-3e0b4d335e7d" providerId="ADAL" clId="{04C134D8-4B5F-4A68-A37A-231EE4CCBF5A}" dt="2023-04-24T09:04:03.452" v="1035" actId="1076"/>
          <ac:spMkLst>
            <pc:docMk/>
            <pc:sldMk cId="1684665922" sldId="492"/>
            <ac:spMk id="26" creationId="{916E2381-491E-4679-A5C2-90C6693F59C7}"/>
          </ac:spMkLst>
        </pc:spChg>
        <pc:spChg chg="del">
          <ac:chgData name="Adeline DELOR" userId="bb9e3441-be28-42dd-bbfe-3e0b4d335e7d" providerId="ADAL" clId="{04C134D8-4B5F-4A68-A37A-231EE4CCBF5A}" dt="2023-04-24T09:00:16.950" v="956" actId="478"/>
          <ac:spMkLst>
            <pc:docMk/>
            <pc:sldMk cId="1684665922" sldId="492"/>
            <ac:spMk id="36" creationId="{E4328798-ACB3-9F4E-3638-F2FF42A8CDBC}"/>
          </ac:spMkLst>
        </pc:spChg>
        <pc:picChg chg="mod">
          <ac:chgData name="Adeline DELOR" userId="bb9e3441-be28-42dd-bbfe-3e0b4d335e7d" providerId="ADAL" clId="{04C134D8-4B5F-4A68-A37A-231EE4CCBF5A}" dt="2023-04-24T09:00:23.291" v="959" actId="14100"/>
          <ac:picMkLst>
            <pc:docMk/>
            <pc:sldMk cId="1684665922" sldId="492"/>
            <ac:picMk id="33" creationId="{933DDA7C-7FC7-5E2E-E6DF-FF8C5506BC16}"/>
          </ac:picMkLst>
        </pc:picChg>
      </pc:sldChg>
      <pc:sldChg chg="addSp delSp modSp mod delAnim">
        <pc:chgData name="Adeline DELOR" userId="bb9e3441-be28-42dd-bbfe-3e0b4d335e7d" providerId="ADAL" clId="{04C134D8-4B5F-4A68-A37A-231EE4CCBF5A}" dt="2023-04-26T14:24:23.186" v="3081"/>
        <pc:sldMkLst>
          <pc:docMk/>
          <pc:sldMk cId="1240524598" sldId="650"/>
        </pc:sldMkLst>
        <pc:spChg chg="add mod">
          <ac:chgData name="Adeline DELOR" userId="bb9e3441-be28-42dd-bbfe-3e0b4d335e7d" providerId="ADAL" clId="{04C134D8-4B5F-4A68-A37A-231EE4CCBF5A}" dt="2023-04-26T14:00:37.972" v="2569" actId="14100"/>
          <ac:spMkLst>
            <pc:docMk/>
            <pc:sldMk cId="1240524598" sldId="650"/>
            <ac:spMk id="4" creationId="{B025C363-7D6E-E3B3-87F2-C5B40222F59A}"/>
          </ac:spMkLst>
        </pc:spChg>
        <pc:spChg chg="add mod">
          <ac:chgData name="Adeline DELOR" userId="bb9e3441-be28-42dd-bbfe-3e0b4d335e7d" providerId="ADAL" clId="{04C134D8-4B5F-4A68-A37A-231EE4CCBF5A}" dt="2023-04-26T14:05:17.537" v="2947" actId="20577"/>
          <ac:spMkLst>
            <pc:docMk/>
            <pc:sldMk cId="1240524598" sldId="650"/>
            <ac:spMk id="5" creationId="{09AA5C8E-196F-84BB-264E-666BBD8ABA33}"/>
          </ac:spMkLst>
        </pc:spChg>
        <pc:spChg chg="add mod">
          <ac:chgData name="Adeline DELOR" userId="bb9e3441-be28-42dd-bbfe-3e0b4d335e7d" providerId="ADAL" clId="{04C134D8-4B5F-4A68-A37A-231EE4CCBF5A}" dt="2023-04-26T14:22:18.223" v="3050" actId="14100"/>
          <ac:spMkLst>
            <pc:docMk/>
            <pc:sldMk cId="1240524598" sldId="650"/>
            <ac:spMk id="6" creationId="{0ECFFB0B-2360-865B-3061-0FD1EDE686BD}"/>
          </ac:spMkLst>
        </pc:spChg>
        <pc:spChg chg="mod">
          <ac:chgData name="Adeline DELOR" userId="bb9e3441-be28-42dd-bbfe-3e0b4d335e7d" providerId="ADAL" clId="{04C134D8-4B5F-4A68-A37A-231EE4CCBF5A}" dt="2023-04-26T13:57:06.120" v="2559" actId="14100"/>
          <ac:spMkLst>
            <pc:docMk/>
            <pc:sldMk cId="1240524598" sldId="650"/>
            <ac:spMk id="7" creationId="{432F1057-1B2A-7CA1-F87D-C48FE20983A0}"/>
          </ac:spMkLst>
        </pc:spChg>
        <pc:spChg chg="add mod">
          <ac:chgData name="Adeline DELOR" userId="bb9e3441-be28-42dd-bbfe-3e0b4d335e7d" providerId="ADAL" clId="{04C134D8-4B5F-4A68-A37A-231EE4CCBF5A}" dt="2023-04-26T14:22:24.071" v="3052" actId="20577"/>
          <ac:spMkLst>
            <pc:docMk/>
            <pc:sldMk cId="1240524598" sldId="650"/>
            <ac:spMk id="8" creationId="{9291754B-5D6E-31AE-1E41-F15580ABA8F1}"/>
          </ac:spMkLst>
        </pc:spChg>
        <pc:spChg chg="add mod">
          <ac:chgData name="Adeline DELOR" userId="bb9e3441-be28-42dd-bbfe-3e0b4d335e7d" providerId="ADAL" clId="{04C134D8-4B5F-4A68-A37A-231EE4CCBF5A}" dt="2023-04-26T14:22:35.684" v="3054" actId="1076"/>
          <ac:spMkLst>
            <pc:docMk/>
            <pc:sldMk cId="1240524598" sldId="650"/>
            <ac:spMk id="9" creationId="{A7A15E98-CF85-4430-5411-509CF92FEE04}"/>
          </ac:spMkLst>
        </pc:spChg>
        <pc:spChg chg="add mod">
          <ac:chgData name="Adeline DELOR" userId="bb9e3441-be28-42dd-bbfe-3e0b4d335e7d" providerId="ADAL" clId="{04C134D8-4B5F-4A68-A37A-231EE4CCBF5A}" dt="2023-04-26T14:22:44.060" v="3057" actId="1076"/>
          <ac:spMkLst>
            <pc:docMk/>
            <pc:sldMk cId="1240524598" sldId="650"/>
            <ac:spMk id="10" creationId="{CA8FCC1F-09DE-732F-82B0-4BE2DA65C8CF}"/>
          </ac:spMkLst>
        </pc:spChg>
        <pc:spChg chg="add mod">
          <ac:chgData name="Adeline DELOR" userId="bb9e3441-be28-42dd-bbfe-3e0b4d335e7d" providerId="ADAL" clId="{04C134D8-4B5F-4A68-A37A-231EE4CCBF5A}" dt="2023-04-26T14:23:49.424" v="3077" actId="1076"/>
          <ac:spMkLst>
            <pc:docMk/>
            <pc:sldMk cId="1240524598" sldId="650"/>
            <ac:spMk id="11" creationId="{C3D1F508-9491-A727-C7F3-C3A949FACE2B}"/>
          </ac:spMkLst>
        </pc:spChg>
        <pc:graphicFrameChg chg="add del mod modGraphic">
          <ac:chgData name="Adeline DELOR" userId="bb9e3441-be28-42dd-bbfe-3e0b4d335e7d" providerId="ADAL" clId="{04C134D8-4B5F-4A68-A37A-231EE4CCBF5A}" dt="2023-04-26T13:59:34.101" v="2563" actId="478"/>
          <ac:graphicFrameMkLst>
            <pc:docMk/>
            <pc:sldMk cId="1240524598" sldId="650"/>
            <ac:graphicFrameMk id="2" creationId="{0F918667-FB85-3436-D0C7-412A793A09AF}"/>
          </ac:graphicFrameMkLst>
        </pc:graphicFrameChg>
        <pc:picChg chg="del">
          <ac:chgData name="Adeline DELOR" userId="bb9e3441-be28-42dd-bbfe-3e0b4d335e7d" providerId="ADAL" clId="{04C134D8-4B5F-4A68-A37A-231EE4CCBF5A}" dt="2023-04-26T13:58:58.350" v="2560" actId="478"/>
          <ac:picMkLst>
            <pc:docMk/>
            <pc:sldMk cId="1240524598" sldId="650"/>
            <ac:picMk id="3" creationId="{799C23CE-7013-C5A8-9766-0B2058C1EE53}"/>
          </ac:picMkLst>
        </pc:picChg>
        <pc:picChg chg="add mod">
          <ac:chgData name="Adeline DELOR" userId="bb9e3441-be28-42dd-bbfe-3e0b4d335e7d" providerId="ADAL" clId="{04C134D8-4B5F-4A68-A37A-231EE4CCBF5A}" dt="2023-04-26T14:24:23.186" v="3081"/>
          <ac:picMkLst>
            <pc:docMk/>
            <pc:sldMk cId="1240524598" sldId="650"/>
            <ac:picMk id="12" creationId="{C09D0921-B13E-386D-A96A-0CD38F75DA4A}"/>
          </ac:picMkLst>
        </pc:picChg>
        <pc:picChg chg="add del mod">
          <ac:chgData name="Adeline DELOR" userId="bb9e3441-be28-42dd-bbfe-3e0b4d335e7d" providerId="ADAL" clId="{04C134D8-4B5F-4A68-A37A-231EE4CCBF5A}" dt="2023-04-26T14:19:01.039" v="3017"/>
          <ac:picMkLst>
            <pc:docMk/>
            <pc:sldMk cId="1240524598" sldId="650"/>
            <ac:picMk id="2050" creationId="{252029B5-A9FA-9680-641E-809C557695B0}"/>
          </ac:picMkLst>
        </pc:picChg>
        <pc:picChg chg="add mod">
          <ac:chgData name="Adeline DELOR" userId="bb9e3441-be28-42dd-bbfe-3e0b4d335e7d" providerId="ADAL" clId="{04C134D8-4B5F-4A68-A37A-231EE4CCBF5A}" dt="2023-04-26T14:22:30.931" v="3053" actId="14100"/>
          <ac:picMkLst>
            <pc:docMk/>
            <pc:sldMk cId="1240524598" sldId="650"/>
            <ac:picMk id="2052" creationId="{5BC5D01E-BA20-6D2F-C3CC-60CE899BEAB2}"/>
          </ac:picMkLst>
        </pc:picChg>
      </pc:sldChg>
      <pc:sldChg chg="addSp delSp modSp add del mod">
        <pc:chgData name="Adeline DELOR" userId="bb9e3441-be28-42dd-bbfe-3e0b4d335e7d" providerId="ADAL" clId="{04C134D8-4B5F-4A68-A37A-231EE4CCBF5A}" dt="2023-04-26T14:40:09.993" v="3279" actId="47"/>
        <pc:sldMkLst>
          <pc:docMk/>
          <pc:sldMk cId="203214149" sldId="655"/>
        </pc:sldMkLst>
        <pc:spChg chg="mod">
          <ac:chgData name="Adeline DELOR" userId="bb9e3441-be28-42dd-bbfe-3e0b4d335e7d" providerId="ADAL" clId="{04C134D8-4B5F-4A68-A37A-231EE4CCBF5A}" dt="2023-04-24T08:15:37.667" v="44" actId="14100"/>
          <ac:spMkLst>
            <pc:docMk/>
            <pc:sldMk cId="203214149" sldId="655"/>
            <ac:spMk id="3" creationId="{2B5904F1-00FA-5624-43BC-EC745BF887E1}"/>
          </ac:spMkLst>
        </pc:spChg>
        <pc:spChg chg="add del mod">
          <ac:chgData name="Adeline DELOR" userId="bb9e3441-be28-42dd-bbfe-3e0b4d335e7d" providerId="ADAL" clId="{04C134D8-4B5F-4A68-A37A-231EE4CCBF5A}" dt="2023-04-24T08:22:01.136" v="64" actId="478"/>
          <ac:spMkLst>
            <pc:docMk/>
            <pc:sldMk cId="203214149" sldId="655"/>
            <ac:spMk id="5" creationId="{6187D168-2473-3411-0D9F-F7F7D6F156F1}"/>
          </ac:spMkLst>
        </pc:spChg>
        <pc:spChg chg="del">
          <ac:chgData name="Adeline DELOR" userId="bb9e3441-be28-42dd-bbfe-3e0b4d335e7d" providerId="ADAL" clId="{04C134D8-4B5F-4A68-A37A-231EE4CCBF5A}" dt="2023-04-24T08:14:33.598" v="6" actId="478"/>
          <ac:spMkLst>
            <pc:docMk/>
            <pc:sldMk cId="203214149" sldId="655"/>
            <ac:spMk id="7" creationId="{BE7A76CF-80F9-FE5F-FEC8-2065D5B5C81F}"/>
          </ac:spMkLst>
        </pc:spChg>
        <pc:spChg chg="mod">
          <ac:chgData name="Adeline DELOR" userId="bb9e3441-be28-42dd-bbfe-3e0b4d335e7d" providerId="ADAL" clId="{04C134D8-4B5F-4A68-A37A-231EE4CCBF5A}" dt="2023-04-24T08:15:35.019" v="43" actId="14100"/>
          <ac:spMkLst>
            <pc:docMk/>
            <pc:sldMk cId="203214149" sldId="655"/>
            <ac:spMk id="9" creationId="{7E3B01D2-1C1C-7AB0-55D8-F74B940760FF}"/>
          </ac:spMkLst>
        </pc:spChg>
        <pc:spChg chg="add del mod">
          <ac:chgData name="Adeline DELOR" userId="bb9e3441-be28-42dd-bbfe-3e0b4d335e7d" providerId="ADAL" clId="{04C134D8-4B5F-4A68-A37A-231EE4CCBF5A}" dt="2023-04-24T08:17:17.570" v="49" actId="478"/>
          <ac:spMkLst>
            <pc:docMk/>
            <pc:sldMk cId="203214149" sldId="655"/>
            <ac:spMk id="12" creationId="{219CEF77-A60E-03A4-9BCD-0ED8444DD93B}"/>
          </ac:spMkLst>
        </pc:spChg>
        <pc:spChg chg="add del mod">
          <ac:chgData name="Adeline DELOR" userId="bb9e3441-be28-42dd-bbfe-3e0b4d335e7d" providerId="ADAL" clId="{04C134D8-4B5F-4A68-A37A-231EE4CCBF5A}" dt="2023-04-24T08:20:26.596" v="52" actId="478"/>
          <ac:spMkLst>
            <pc:docMk/>
            <pc:sldMk cId="203214149" sldId="655"/>
            <ac:spMk id="14" creationId="{78A3FD94-A78B-BEEE-949C-EBC5DEF10D1F}"/>
          </ac:spMkLst>
        </pc:spChg>
        <pc:spChg chg="add mod">
          <ac:chgData name="Adeline DELOR" userId="bb9e3441-be28-42dd-bbfe-3e0b4d335e7d" providerId="ADAL" clId="{04C134D8-4B5F-4A68-A37A-231EE4CCBF5A}" dt="2023-04-26T14:34:23.986" v="3179" actId="20577"/>
          <ac:spMkLst>
            <pc:docMk/>
            <pc:sldMk cId="203214149" sldId="655"/>
            <ac:spMk id="16" creationId="{B318E791-F0DC-8574-482B-863B1AEF0625}"/>
          </ac:spMkLst>
        </pc:spChg>
        <pc:spChg chg="add del mod">
          <ac:chgData name="Adeline DELOR" userId="bb9e3441-be28-42dd-bbfe-3e0b4d335e7d" providerId="ADAL" clId="{04C134D8-4B5F-4A68-A37A-231EE4CCBF5A}" dt="2023-04-24T08:23:37.413" v="80" actId="478"/>
          <ac:spMkLst>
            <pc:docMk/>
            <pc:sldMk cId="203214149" sldId="655"/>
            <ac:spMk id="17" creationId="{F0F17FAC-3142-CECD-AB1B-D728B505EB0F}"/>
          </ac:spMkLst>
        </pc:spChg>
        <pc:picChg chg="del">
          <ac:chgData name="Adeline DELOR" userId="bb9e3441-be28-42dd-bbfe-3e0b4d335e7d" providerId="ADAL" clId="{04C134D8-4B5F-4A68-A37A-231EE4CCBF5A}" dt="2023-04-24T08:14:29.029" v="4" actId="478"/>
          <ac:picMkLst>
            <pc:docMk/>
            <pc:sldMk cId="203214149" sldId="655"/>
            <ac:picMk id="8" creationId="{6A0CA10C-0EB9-4B94-A9D8-61E2D6064220}"/>
          </ac:picMkLst>
        </pc:picChg>
        <pc:picChg chg="del">
          <ac:chgData name="Adeline DELOR" userId="bb9e3441-be28-42dd-bbfe-3e0b4d335e7d" providerId="ADAL" clId="{04C134D8-4B5F-4A68-A37A-231EE4CCBF5A}" dt="2023-04-24T08:14:30.636" v="5" actId="478"/>
          <ac:picMkLst>
            <pc:docMk/>
            <pc:sldMk cId="203214149" sldId="655"/>
            <ac:picMk id="10" creationId="{B2AC5EC6-0C1F-4AD9-B048-8CD58B305DA6}"/>
          </ac:picMkLst>
        </pc:picChg>
      </pc:sldChg>
      <pc:sldChg chg="new del">
        <pc:chgData name="Adeline DELOR" userId="bb9e3441-be28-42dd-bbfe-3e0b4d335e7d" providerId="ADAL" clId="{04C134D8-4B5F-4A68-A37A-231EE4CCBF5A}" dt="2023-04-24T08:14:21.144" v="2" actId="680"/>
        <pc:sldMkLst>
          <pc:docMk/>
          <pc:sldMk cId="2234517792" sldId="655"/>
        </pc:sldMkLst>
      </pc:sldChg>
      <pc:sldChg chg="addSp delSp modSp add mod">
        <pc:chgData name="Adeline DELOR" userId="bb9e3441-be28-42dd-bbfe-3e0b4d335e7d" providerId="ADAL" clId="{04C134D8-4B5F-4A68-A37A-231EE4CCBF5A}" dt="2023-04-24T08:38:30.093" v="503" actId="207"/>
        <pc:sldMkLst>
          <pc:docMk/>
          <pc:sldMk cId="3074572288" sldId="656"/>
        </pc:sldMkLst>
        <pc:spChg chg="mod">
          <ac:chgData name="Adeline DELOR" userId="bb9e3441-be28-42dd-bbfe-3e0b4d335e7d" providerId="ADAL" clId="{04C134D8-4B5F-4A68-A37A-231EE4CCBF5A}" dt="2023-04-24T08:26:09.715" v="107" actId="20577"/>
          <ac:spMkLst>
            <pc:docMk/>
            <pc:sldMk cId="3074572288" sldId="656"/>
            <ac:spMk id="3" creationId="{A240FDFF-9939-E353-A077-D09F5BB64C44}"/>
          </ac:spMkLst>
        </pc:spChg>
        <pc:spChg chg="add mod">
          <ac:chgData name="Adeline DELOR" userId="bb9e3441-be28-42dd-bbfe-3e0b4d335e7d" providerId="ADAL" clId="{04C134D8-4B5F-4A68-A37A-231EE4CCBF5A}" dt="2023-04-24T08:31:06.973" v="137" actId="403"/>
          <ac:spMkLst>
            <pc:docMk/>
            <pc:sldMk cId="3074572288" sldId="656"/>
            <ac:spMk id="4" creationId="{EA206869-17E4-3D13-5DDB-39EB0A92F7F8}"/>
          </ac:spMkLst>
        </pc:spChg>
        <pc:spChg chg="del">
          <ac:chgData name="Adeline DELOR" userId="bb9e3441-be28-42dd-bbfe-3e0b4d335e7d" providerId="ADAL" clId="{04C134D8-4B5F-4A68-A37A-231EE4CCBF5A}" dt="2023-04-24T08:26:02.549" v="106" actId="478"/>
          <ac:spMkLst>
            <pc:docMk/>
            <pc:sldMk cId="3074572288" sldId="656"/>
            <ac:spMk id="5" creationId="{69215298-67EF-4241-9FE4-E6F17D480326}"/>
          </ac:spMkLst>
        </pc:spChg>
        <pc:spChg chg="add mod">
          <ac:chgData name="Adeline DELOR" userId="bb9e3441-be28-42dd-bbfe-3e0b4d335e7d" providerId="ADAL" clId="{04C134D8-4B5F-4A68-A37A-231EE4CCBF5A}" dt="2023-04-24T08:38:30.093" v="503" actId="207"/>
          <ac:spMkLst>
            <pc:docMk/>
            <pc:sldMk cId="3074572288" sldId="656"/>
            <ac:spMk id="8" creationId="{7B31DB91-415F-11BF-E8F0-A89ECF5392CF}"/>
          </ac:spMkLst>
        </pc:spChg>
        <pc:picChg chg="add del mod">
          <ac:chgData name="Adeline DELOR" userId="bb9e3441-be28-42dd-bbfe-3e0b4d335e7d" providerId="ADAL" clId="{04C134D8-4B5F-4A68-A37A-231EE4CCBF5A}" dt="2023-04-24T08:33:36.373" v="242" actId="478"/>
          <ac:picMkLst>
            <pc:docMk/>
            <pc:sldMk cId="3074572288" sldId="656"/>
            <ac:picMk id="7" creationId="{3D25507A-5739-4E4F-B046-545FD36E415C}"/>
          </ac:picMkLst>
        </pc:picChg>
        <pc:picChg chg="del">
          <ac:chgData name="Adeline DELOR" userId="bb9e3441-be28-42dd-bbfe-3e0b4d335e7d" providerId="ADAL" clId="{04C134D8-4B5F-4A68-A37A-231EE4CCBF5A}" dt="2023-04-24T08:25:57.316" v="105" actId="478"/>
          <ac:picMkLst>
            <pc:docMk/>
            <pc:sldMk cId="3074572288" sldId="656"/>
            <ac:picMk id="11" creationId="{B83A3446-1C60-245C-78AB-AE92D3814783}"/>
          </ac:picMkLst>
        </pc:picChg>
        <pc:picChg chg="add mod">
          <ac:chgData name="Adeline DELOR" userId="bb9e3441-be28-42dd-bbfe-3e0b4d335e7d" providerId="ADAL" clId="{04C134D8-4B5F-4A68-A37A-231EE4CCBF5A}" dt="2023-04-24T08:33:45.836" v="246" actId="1076"/>
          <ac:picMkLst>
            <pc:docMk/>
            <pc:sldMk cId="3074572288" sldId="656"/>
            <ac:picMk id="13" creationId="{22DB0B7B-6CA2-945A-B80B-AE6C3665E7D0}"/>
          </ac:picMkLst>
        </pc:picChg>
        <pc:picChg chg="add mod">
          <ac:chgData name="Adeline DELOR" userId="bb9e3441-be28-42dd-bbfe-3e0b4d335e7d" providerId="ADAL" clId="{04C134D8-4B5F-4A68-A37A-231EE4CCBF5A}" dt="2023-04-24T08:34:59.424" v="300" actId="1076"/>
          <ac:picMkLst>
            <pc:docMk/>
            <pc:sldMk cId="3074572288" sldId="656"/>
            <ac:picMk id="15" creationId="{138B72B2-EB4A-7C96-FCAD-E5F68D3B118C}"/>
          </ac:picMkLst>
        </pc:picChg>
      </pc:sldChg>
      <pc:sldChg chg="addSp delSp modSp add mod">
        <pc:chgData name="Adeline DELOR" userId="bb9e3441-be28-42dd-bbfe-3e0b4d335e7d" providerId="ADAL" clId="{04C134D8-4B5F-4A68-A37A-231EE4CCBF5A}" dt="2023-04-24T08:51:59.523" v="687" actId="20577"/>
        <pc:sldMkLst>
          <pc:docMk/>
          <pc:sldMk cId="176152606" sldId="657"/>
        </pc:sldMkLst>
        <pc:spChg chg="mod">
          <ac:chgData name="Adeline DELOR" userId="bb9e3441-be28-42dd-bbfe-3e0b4d335e7d" providerId="ADAL" clId="{04C134D8-4B5F-4A68-A37A-231EE4CCBF5A}" dt="2023-04-24T08:41:07.441" v="526" actId="20577"/>
          <ac:spMkLst>
            <pc:docMk/>
            <pc:sldMk cId="176152606" sldId="657"/>
            <ac:spMk id="4" creationId="{EA206869-17E4-3D13-5DDB-39EB0A92F7F8}"/>
          </ac:spMkLst>
        </pc:spChg>
        <pc:spChg chg="mod">
          <ac:chgData name="Adeline DELOR" userId="bb9e3441-be28-42dd-bbfe-3e0b4d335e7d" providerId="ADAL" clId="{04C134D8-4B5F-4A68-A37A-231EE4CCBF5A}" dt="2023-04-24T08:51:59.523" v="687" actId="20577"/>
          <ac:spMkLst>
            <pc:docMk/>
            <pc:sldMk cId="176152606" sldId="657"/>
            <ac:spMk id="8" creationId="{7B31DB91-415F-11BF-E8F0-A89ECF5392CF}"/>
          </ac:spMkLst>
        </pc:spChg>
        <pc:spChg chg="add del mod">
          <ac:chgData name="Adeline DELOR" userId="bb9e3441-be28-42dd-bbfe-3e0b4d335e7d" providerId="ADAL" clId="{04C134D8-4B5F-4A68-A37A-231EE4CCBF5A}" dt="2023-04-24T08:47:27.858" v="563" actId="478"/>
          <ac:spMkLst>
            <pc:docMk/>
            <pc:sldMk cId="176152606" sldId="657"/>
            <ac:spMk id="20" creationId="{20649D78-E466-AB37-8534-EC7E5F50067D}"/>
          </ac:spMkLst>
        </pc:spChg>
        <pc:picChg chg="add mod">
          <ac:chgData name="Adeline DELOR" userId="bb9e3441-be28-42dd-bbfe-3e0b4d335e7d" providerId="ADAL" clId="{04C134D8-4B5F-4A68-A37A-231EE4CCBF5A}" dt="2023-04-24T08:43:45.352" v="536" actId="14100"/>
          <ac:picMkLst>
            <pc:docMk/>
            <pc:sldMk cId="176152606" sldId="657"/>
            <ac:picMk id="6" creationId="{F32C4C2F-2680-DB3E-0269-A37BD0877DBC}"/>
          </ac:picMkLst>
        </pc:picChg>
        <pc:picChg chg="add mod">
          <ac:chgData name="Adeline DELOR" userId="bb9e3441-be28-42dd-bbfe-3e0b4d335e7d" providerId="ADAL" clId="{04C134D8-4B5F-4A68-A37A-231EE4CCBF5A}" dt="2023-04-24T08:45:58.534" v="550" actId="1076"/>
          <ac:picMkLst>
            <pc:docMk/>
            <pc:sldMk cId="176152606" sldId="657"/>
            <ac:picMk id="9" creationId="{4CD40F3F-883F-DB95-64C2-1C7FA0BDF9AD}"/>
          </ac:picMkLst>
        </pc:picChg>
        <pc:picChg chg="del">
          <ac:chgData name="Adeline DELOR" userId="bb9e3441-be28-42dd-bbfe-3e0b4d335e7d" providerId="ADAL" clId="{04C134D8-4B5F-4A68-A37A-231EE4CCBF5A}" dt="2023-04-24T08:43:30.659" v="527" actId="478"/>
          <ac:picMkLst>
            <pc:docMk/>
            <pc:sldMk cId="176152606" sldId="657"/>
            <ac:picMk id="13" creationId="{22DB0B7B-6CA2-945A-B80B-AE6C3665E7D0}"/>
          </ac:picMkLst>
        </pc:picChg>
        <pc:picChg chg="add mod">
          <ac:chgData name="Adeline DELOR" userId="bb9e3441-be28-42dd-bbfe-3e0b4d335e7d" providerId="ADAL" clId="{04C134D8-4B5F-4A68-A37A-231EE4CCBF5A}" dt="2023-04-24T08:45:57.193" v="549" actId="1076"/>
          <ac:picMkLst>
            <pc:docMk/>
            <pc:sldMk cId="176152606" sldId="657"/>
            <ac:picMk id="14" creationId="{671D6177-87AC-CD13-E454-900986895303}"/>
          </ac:picMkLst>
        </pc:picChg>
        <pc:picChg chg="del mod">
          <ac:chgData name="Adeline DELOR" userId="bb9e3441-be28-42dd-bbfe-3e0b4d335e7d" providerId="ADAL" clId="{04C134D8-4B5F-4A68-A37A-231EE4CCBF5A}" dt="2023-04-24T08:43:34.802" v="530" actId="478"/>
          <ac:picMkLst>
            <pc:docMk/>
            <pc:sldMk cId="176152606" sldId="657"/>
            <ac:picMk id="15" creationId="{138B72B2-EB4A-7C96-FCAD-E5F68D3B118C}"/>
          </ac:picMkLst>
        </pc:picChg>
        <pc:picChg chg="add mod">
          <ac:chgData name="Adeline DELOR" userId="bb9e3441-be28-42dd-bbfe-3e0b4d335e7d" providerId="ADAL" clId="{04C134D8-4B5F-4A68-A37A-231EE4CCBF5A}" dt="2023-04-24T08:46:34.751" v="554" actId="1076"/>
          <ac:picMkLst>
            <pc:docMk/>
            <pc:sldMk cId="176152606" sldId="657"/>
            <ac:picMk id="17" creationId="{C6D5B7B2-9AB3-B447-C361-76B0C3A5365A}"/>
          </ac:picMkLst>
        </pc:picChg>
        <pc:picChg chg="add mod">
          <ac:chgData name="Adeline DELOR" userId="bb9e3441-be28-42dd-bbfe-3e0b4d335e7d" providerId="ADAL" clId="{04C134D8-4B5F-4A68-A37A-231EE4CCBF5A}" dt="2023-04-24T08:47:14.392" v="560" actId="1076"/>
          <ac:picMkLst>
            <pc:docMk/>
            <pc:sldMk cId="176152606" sldId="657"/>
            <ac:picMk id="19" creationId="{C848D99C-A758-CE32-4B4A-1F9379585AF1}"/>
          </ac:picMkLst>
        </pc:picChg>
        <pc:cxnChg chg="add mod">
          <ac:chgData name="Adeline DELOR" userId="bb9e3441-be28-42dd-bbfe-3e0b4d335e7d" providerId="ADAL" clId="{04C134D8-4B5F-4A68-A37A-231EE4CCBF5A}" dt="2023-04-24T08:48:10.973" v="574" actId="1582"/>
          <ac:cxnSpMkLst>
            <pc:docMk/>
            <pc:sldMk cId="176152606" sldId="657"/>
            <ac:cxnSpMk id="22" creationId="{C1BFF173-2E6E-81DC-D020-ADFECA3B7C5A}"/>
          </ac:cxnSpMkLst>
        </pc:cxnChg>
        <pc:cxnChg chg="add mod">
          <ac:chgData name="Adeline DELOR" userId="bb9e3441-be28-42dd-bbfe-3e0b4d335e7d" providerId="ADAL" clId="{04C134D8-4B5F-4A68-A37A-231EE4CCBF5A}" dt="2023-04-24T08:48:28.799" v="579" actId="1076"/>
          <ac:cxnSpMkLst>
            <pc:docMk/>
            <pc:sldMk cId="176152606" sldId="657"/>
            <ac:cxnSpMk id="25" creationId="{5CD01EEF-95C2-1588-DEC4-8BEC07E47DD3}"/>
          </ac:cxnSpMkLst>
        </pc:cxnChg>
        <pc:cxnChg chg="add mod">
          <ac:chgData name="Adeline DELOR" userId="bb9e3441-be28-42dd-bbfe-3e0b4d335e7d" providerId="ADAL" clId="{04C134D8-4B5F-4A68-A37A-231EE4CCBF5A}" dt="2023-04-24T08:48:35.618" v="581" actId="14100"/>
          <ac:cxnSpMkLst>
            <pc:docMk/>
            <pc:sldMk cId="176152606" sldId="657"/>
            <ac:cxnSpMk id="27" creationId="{4D076859-9F14-3BEE-0D1C-530F7E65AABA}"/>
          </ac:cxnSpMkLst>
        </pc:cxnChg>
        <pc:cxnChg chg="add mod">
          <ac:chgData name="Adeline DELOR" userId="bb9e3441-be28-42dd-bbfe-3e0b4d335e7d" providerId="ADAL" clId="{04C134D8-4B5F-4A68-A37A-231EE4CCBF5A}" dt="2023-04-24T08:48:42.151" v="584" actId="14100"/>
          <ac:cxnSpMkLst>
            <pc:docMk/>
            <pc:sldMk cId="176152606" sldId="657"/>
            <ac:cxnSpMk id="29" creationId="{F5131263-2ADA-4759-D34E-F57B9677DBAB}"/>
          </ac:cxnSpMkLst>
        </pc:cxnChg>
      </pc:sldChg>
      <pc:sldChg chg="addSp delSp modSp add mod ord">
        <pc:chgData name="Adeline DELOR" userId="bb9e3441-be28-42dd-bbfe-3e0b4d335e7d" providerId="ADAL" clId="{04C134D8-4B5F-4A68-A37A-231EE4CCBF5A}" dt="2023-04-26T14:57:47.447" v="3280"/>
        <pc:sldMkLst>
          <pc:docMk/>
          <pc:sldMk cId="1038597794" sldId="658"/>
        </pc:sldMkLst>
        <pc:spChg chg="del">
          <ac:chgData name="Adeline DELOR" userId="bb9e3441-be28-42dd-bbfe-3e0b4d335e7d" providerId="ADAL" clId="{04C134D8-4B5F-4A68-A37A-231EE4CCBF5A}" dt="2023-04-24T09:05:12.521" v="1060" actId="478"/>
          <ac:spMkLst>
            <pc:docMk/>
            <pc:sldMk cId="1038597794" sldId="658"/>
            <ac:spMk id="7" creationId="{F55DFF24-F313-6C6F-F5F5-1866EE3045CA}"/>
          </ac:spMkLst>
        </pc:spChg>
        <pc:spChg chg="mod">
          <ac:chgData name="Adeline DELOR" userId="bb9e3441-be28-42dd-bbfe-3e0b4d335e7d" providerId="ADAL" clId="{04C134D8-4B5F-4A68-A37A-231EE4CCBF5A}" dt="2023-04-24T09:04:34.515" v="1056" actId="14100"/>
          <ac:spMkLst>
            <pc:docMk/>
            <pc:sldMk cId="1038597794" sldId="658"/>
            <ac:spMk id="8" creationId="{DB591002-F92B-1960-2B8C-B737BC2BC991}"/>
          </ac:spMkLst>
        </pc:spChg>
        <pc:spChg chg="mod">
          <ac:chgData name="Adeline DELOR" userId="bb9e3441-be28-42dd-bbfe-3e0b4d335e7d" providerId="ADAL" clId="{04C134D8-4B5F-4A68-A37A-231EE4CCBF5A}" dt="2023-04-24T09:04:39.858" v="1057" actId="20577"/>
          <ac:spMkLst>
            <pc:docMk/>
            <pc:sldMk cId="1038597794" sldId="658"/>
            <ac:spMk id="9" creationId="{D1185096-F334-0C5E-38D7-B9168032C68E}"/>
          </ac:spMkLst>
        </pc:spChg>
        <pc:grpChg chg="del">
          <ac:chgData name="Adeline DELOR" userId="bb9e3441-be28-42dd-bbfe-3e0b4d335e7d" providerId="ADAL" clId="{04C134D8-4B5F-4A68-A37A-231EE4CCBF5A}" dt="2023-04-24T09:05:07.863" v="1058" actId="478"/>
          <ac:grpSpMkLst>
            <pc:docMk/>
            <pc:sldMk cId="1038597794" sldId="658"/>
            <ac:grpSpMk id="12" creationId="{B1987E38-1099-713D-7201-A1A1ED071375}"/>
          </ac:grpSpMkLst>
        </pc:grpChg>
        <pc:picChg chg="add mod">
          <ac:chgData name="Adeline DELOR" userId="bb9e3441-be28-42dd-bbfe-3e0b4d335e7d" providerId="ADAL" clId="{04C134D8-4B5F-4A68-A37A-231EE4CCBF5A}" dt="2023-04-26T14:57:47.447" v="3280"/>
          <ac:picMkLst>
            <pc:docMk/>
            <pc:sldMk cId="1038597794" sldId="658"/>
            <ac:picMk id="2" creationId="{B747AEFF-0F26-AF47-09FC-47E860B06EB5}"/>
          </ac:picMkLst>
        </pc:picChg>
        <pc:picChg chg="add mod">
          <ac:chgData name="Adeline DELOR" userId="bb9e3441-be28-42dd-bbfe-3e0b4d335e7d" providerId="ADAL" clId="{04C134D8-4B5F-4A68-A37A-231EE4CCBF5A}" dt="2023-04-24T09:05:44.924" v="1062" actId="1076"/>
          <ac:picMkLst>
            <pc:docMk/>
            <pc:sldMk cId="1038597794" sldId="658"/>
            <ac:picMk id="1026" creationId="{ED8A2DB1-98F0-A2AB-F851-80A006D1D307}"/>
          </ac:picMkLst>
        </pc:picChg>
      </pc:sldChg>
      <pc:sldChg chg="addSp delSp modSp add mod">
        <pc:chgData name="Adeline DELOR" userId="bb9e3441-be28-42dd-bbfe-3e0b4d335e7d" providerId="ADAL" clId="{04C134D8-4B5F-4A68-A37A-231EE4CCBF5A}" dt="2023-04-26T14:24:20.202" v="3080"/>
        <pc:sldMkLst>
          <pc:docMk/>
          <pc:sldMk cId="2815434689" sldId="659"/>
        </pc:sldMkLst>
        <pc:spChg chg="add mod">
          <ac:chgData name="Adeline DELOR" userId="bb9e3441-be28-42dd-bbfe-3e0b4d335e7d" providerId="ADAL" clId="{04C134D8-4B5F-4A68-A37A-231EE4CCBF5A}" dt="2023-04-24T09:11:17.674" v="1218" actId="20577"/>
          <ac:spMkLst>
            <pc:docMk/>
            <pc:sldMk cId="2815434689" sldId="659"/>
            <ac:spMk id="3" creationId="{44EBC99C-4234-BC5E-A327-4066ED2A3606}"/>
          </ac:spMkLst>
        </pc:spChg>
        <pc:spChg chg="add mod">
          <ac:chgData name="Adeline DELOR" userId="bb9e3441-be28-42dd-bbfe-3e0b4d335e7d" providerId="ADAL" clId="{04C134D8-4B5F-4A68-A37A-231EE4CCBF5A}" dt="2023-04-24T09:14:07.862" v="1330" actId="1076"/>
          <ac:spMkLst>
            <pc:docMk/>
            <pc:sldMk cId="2815434689" sldId="659"/>
            <ac:spMk id="6" creationId="{FE45825C-0904-0872-3F71-4BA7BE991FB8}"/>
          </ac:spMkLst>
        </pc:spChg>
        <pc:spChg chg="add mod">
          <ac:chgData name="Adeline DELOR" userId="bb9e3441-be28-42dd-bbfe-3e0b4d335e7d" providerId="ADAL" clId="{04C134D8-4B5F-4A68-A37A-231EE4CCBF5A}" dt="2023-04-26T12:26:01.098" v="1805" actId="1076"/>
          <ac:spMkLst>
            <pc:docMk/>
            <pc:sldMk cId="2815434689" sldId="659"/>
            <ac:spMk id="7" creationId="{6E05E62D-F6EB-AD88-E89A-AE2E0D66C54F}"/>
          </ac:spMkLst>
        </pc:spChg>
        <pc:spChg chg="mod">
          <ac:chgData name="Adeline DELOR" userId="bb9e3441-be28-42dd-bbfe-3e0b4d335e7d" providerId="ADAL" clId="{04C134D8-4B5F-4A68-A37A-231EE4CCBF5A}" dt="2023-04-24T09:07:12.340" v="1089" actId="20577"/>
          <ac:spMkLst>
            <pc:docMk/>
            <pc:sldMk cId="2815434689" sldId="659"/>
            <ac:spMk id="9" creationId="{D1185096-F334-0C5E-38D7-B9168032C68E}"/>
          </ac:spMkLst>
        </pc:spChg>
        <pc:spChg chg="add mod">
          <ac:chgData name="Adeline DELOR" userId="bb9e3441-be28-42dd-bbfe-3e0b4d335e7d" providerId="ADAL" clId="{04C134D8-4B5F-4A68-A37A-231EE4CCBF5A}" dt="2023-04-26T13:47:23.943" v="2313" actId="1076"/>
          <ac:spMkLst>
            <pc:docMk/>
            <pc:sldMk cId="2815434689" sldId="659"/>
            <ac:spMk id="10" creationId="{3A490AD7-4E86-6FAC-D7CC-C884A7F1C55A}"/>
          </ac:spMkLst>
        </pc:spChg>
        <pc:spChg chg="add mod">
          <ac:chgData name="Adeline DELOR" userId="bb9e3441-be28-42dd-bbfe-3e0b4d335e7d" providerId="ADAL" clId="{04C134D8-4B5F-4A68-A37A-231EE4CCBF5A}" dt="2023-04-26T12:26:13.584" v="1813" actId="1035"/>
          <ac:spMkLst>
            <pc:docMk/>
            <pc:sldMk cId="2815434689" sldId="659"/>
            <ac:spMk id="11" creationId="{2C965118-55A0-84F1-1F24-FA091B0CBF7F}"/>
          </ac:spMkLst>
        </pc:spChg>
        <pc:spChg chg="add mod">
          <ac:chgData name="Adeline DELOR" userId="bb9e3441-be28-42dd-bbfe-3e0b4d335e7d" providerId="ADAL" clId="{04C134D8-4B5F-4A68-A37A-231EE4CCBF5A}" dt="2023-04-26T12:26:09.537" v="1808" actId="1036"/>
          <ac:spMkLst>
            <pc:docMk/>
            <pc:sldMk cId="2815434689" sldId="659"/>
            <ac:spMk id="12" creationId="{C8D23B8A-A1E0-FB0F-FEF8-55BE36F98EA5}"/>
          </ac:spMkLst>
        </pc:spChg>
        <pc:spChg chg="add mod">
          <ac:chgData name="Adeline DELOR" userId="bb9e3441-be28-42dd-bbfe-3e0b4d335e7d" providerId="ADAL" clId="{04C134D8-4B5F-4A68-A37A-231EE4CCBF5A}" dt="2023-04-26T13:42:08.738" v="1936" actId="164"/>
          <ac:spMkLst>
            <pc:docMk/>
            <pc:sldMk cId="2815434689" sldId="659"/>
            <ac:spMk id="13" creationId="{116490F4-68C6-0037-EB44-D2DCDBF3349E}"/>
          </ac:spMkLst>
        </pc:spChg>
        <pc:spChg chg="add mod">
          <ac:chgData name="Adeline DELOR" userId="bb9e3441-be28-42dd-bbfe-3e0b4d335e7d" providerId="ADAL" clId="{04C134D8-4B5F-4A68-A37A-231EE4CCBF5A}" dt="2023-04-26T13:42:08.738" v="1936" actId="164"/>
          <ac:spMkLst>
            <pc:docMk/>
            <pc:sldMk cId="2815434689" sldId="659"/>
            <ac:spMk id="18" creationId="{17851F12-13F0-10CF-480D-FDB07DE93A37}"/>
          </ac:spMkLst>
        </pc:spChg>
        <pc:spChg chg="add del mod">
          <ac:chgData name="Adeline DELOR" userId="bb9e3441-be28-42dd-bbfe-3e0b4d335e7d" providerId="ADAL" clId="{04C134D8-4B5F-4A68-A37A-231EE4CCBF5A}" dt="2023-04-26T12:37:42.100" v="1901" actId="478"/>
          <ac:spMkLst>
            <pc:docMk/>
            <pc:sldMk cId="2815434689" sldId="659"/>
            <ac:spMk id="19" creationId="{AC320361-8EBF-EAB2-DEC1-52FBF07EDCB8}"/>
          </ac:spMkLst>
        </pc:spChg>
        <pc:spChg chg="add mod">
          <ac:chgData name="Adeline DELOR" userId="bb9e3441-be28-42dd-bbfe-3e0b4d335e7d" providerId="ADAL" clId="{04C134D8-4B5F-4A68-A37A-231EE4CCBF5A}" dt="2023-04-26T13:43:03.450" v="1951" actId="164"/>
          <ac:spMkLst>
            <pc:docMk/>
            <pc:sldMk cId="2815434689" sldId="659"/>
            <ac:spMk id="21" creationId="{639C99A4-E400-E11D-9988-23B5D3081D87}"/>
          </ac:spMkLst>
        </pc:spChg>
        <pc:spChg chg="add mod">
          <ac:chgData name="Adeline DELOR" userId="bb9e3441-be28-42dd-bbfe-3e0b4d335e7d" providerId="ADAL" clId="{04C134D8-4B5F-4A68-A37A-231EE4CCBF5A}" dt="2023-04-26T13:44:51.090" v="2057" actId="207"/>
          <ac:spMkLst>
            <pc:docMk/>
            <pc:sldMk cId="2815434689" sldId="659"/>
            <ac:spMk id="24" creationId="{FC3695A2-E1F3-6E1F-428A-E7D5CC829224}"/>
          </ac:spMkLst>
        </pc:spChg>
        <pc:spChg chg="add mod">
          <ac:chgData name="Adeline DELOR" userId="bb9e3441-be28-42dd-bbfe-3e0b4d335e7d" providerId="ADAL" clId="{04C134D8-4B5F-4A68-A37A-231EE4CCBF5A}" dt="2023-04-26T13:45:53.010" v="2172" actId="207"/>
          <ac:spMkLst>
            <pc:docMk/>
            <pc:sldMk cId="2815434689" sldId="659"/>
            <ac:spMk id="25" creationId="{039D5AFF-4B05-07AC-6F27-26793F039BC6}"/>
          </ac:spMkLst>
        </pc:spChg>
        <pc:spChg chg="add mod">
          <ac:chgData name="Adeline DELOR" userId="bb9e3441-be28-42dd-bbfe-3e0b4d335e7d" providerId="ADAL" clId="{04C134D8-4B5F-4A68-A37A-231EE4CCBF5A}" dt="2023-04-26T13:46:55.144" v="2277" actId="207"/>
          <ac:spMkLst>
            <pc:docMk/>
            <pc:sldMk cId="2815434689" sldId="659"/>
            <ac:spMk id="26" creationId="{B24F5A0C-9AE2-362F-DA58-CA3D0AC41C15}"/>
          </ac:spMkLst>
        </pc:spChg>
        <pc:spChg chg="add mod">
          <ac:chgData name="Adeline DELOR" userId="bb9e3441-be28-42dd-bbfe-3e0b4d335e7d" providerId="ADAL" clId="{04C134D8-4B5F-4A68-A37A-231EE4CCBF5A}" dt="2023-04-26T13:48:11.037" v="2367" actId="207"/>
          <ac:spMkLst>
            <pc:docMk/>
            <pc:sldMk cId="2815434689" sldId="659"/>
            <ac:spMk id="27" creationId="{7883591F-3AE6-87C5-D3BA-9E8C9CC160B6}"/>
          </ac:spMkLst>
        </pc:spChg>
        <pc:spChg chg="add mod">
          <ac:chgData name="Adeline DELOR" userId="bb9e3441-be28-42dd-bbfe-3e0b4d335e7d" providerId="ADAL" clId="{04C134D8-4B5F-4A68-A37A-231EE4CCBF5A}" dt="2023-04-26T13:50:13.676" v="2531" actId="207"/>
          <ac:spMkLst>
            <pc:docMk/>
            <pc:sldMk cId="2815434689" sldId="659"/>
            <ac:spMk id="28" creationId="{4FA6AC76-122E-F6B5-91CB-96FAF7D2FC3D}"/>
          </ac:spMkLst>
        </pc:spChg>
        <pc:spChg chg="add mod">
          <ac:chgData name="Adeline DELOR" userId="bb9e3441-be28-42dd-bbfe-3e0b4d335e7d" providerId="ADAL" clId="{04C134D8-4B5F-4A68-A37A-231EE4CCBF5A}" dt="2023-04-26T13:51:00.584" v="2536" actId="208"/>
          <ac:spMkLst>
            <pc:docMk/>
            <pc:sldMk cId="2815434689" sldId="659"/>
            <ac:spMk id="29" creationId="{1F07F3FB-9B3E-1610-9664-A73FFB6C6E69}"/>
          </ac:spMkLst>
        </pc:spChg>
        <pc:grpChg chg="add mod">
          <ac:chgData name="Adeline DELOR" userId="bb9e3441-be28-42dd-bbfe-3e0b4d335e7d" providerId="ADAL" clId="{04C134D8-4B5F-4A68-A37A-231EE4CCBF5A}" dt="2023-04-26T13:43:13.325" v="1953" actId="1076"/>
          <ac:grpSpMkLst>
            <pc:docMk/>
            <pc:sldMk cId="2815434689" sldId="659"/>
            <ac:grpSpMk id="22" creationId="{3DAD255A-5A9C-4992-19B4-CBA4EFBE2521}"/>
          </ac:grpSpMkLst>
        </pc:grpChg>
        <pc:grpChg chg="add mod">
          <ac:chgData name="Adeline DELOR" userId="bb9e3441-be28-42dd-bbfe-3e0b4d335e7d" providerId="ADAL" clId="{04C134D8-4B5F-4A68-A37A-231EE4CCBF5A}" dt="2023-04-26T13:43:16.811" v="1954" actId="1076"/>
          <ac:grpSpMkLst>
            <pc:docMk/>
            <pc:sldMk cId="2815434689" sldId="659"/>
            <ac:grpSpMk id="23" creationId="{D3B27A17-6147-0431-77FE-77A32FC57B0C}"/>
          </ac:grpSpMkLst>
        </pc:grpChg>
        <pc:picChg chg="add mod">
          <ac:chgData name="Adeline DELOR" userId="bb9e3441-be28-42dd-bbfe-3e0b4d335e7d" providerId="ADAL" clId="{04C134D8-4B5F-4A68-A37A-231EE4CCBF5A}" dt="2023-04-26T13:43:29.037" v="1956" actId="1076"/>
          <ac:picMkLst>
            <pc:docMk/>
            <pc:sldMk cId="2815434689" sldId="659"/>
            <ac:picMk id="2" creationId="{3EFE9CDB-561A-5513-30BC-1E124551BC08}"/>
          </ac:picMkLst>
        </pc:picChg>
        <pc:picChg chg="add mod">
          <ac:chgData name="Adeline DELOR" userId="bb9e3441-be28-42dd-bbfe-3e0b4d335e7d" providerId="ADAL" clId="{04C134D8-4B5F-4A68-A37A-231EE4CCBF5A}" dt="2023-04-24T09:11:54.887" v="1220" actId="1076"/>
          <ac:picMkLst>
            <pc:docMk/>
            <pc:sldMk cId="2815434689" sldId="659"/>
            <ac:picMk id="5" creationId="{946B8338-D3C2-2B98-7147-52F62690185B}"/>
          </ac:picMkLst>
        </pc:picChg>
        <pc:picChg chg="add del">
          <ac:chgData name="Adeline DELOR" userId="bb9e3441-be28-42dd-bbfe-3e0b4d335e7d" providerId="ADAL" clId="{04C134D8-4B5F-4A68-A37A-231EE4CCBF5A}" dt="2023-04-26T12:33:12.489" v="1871" actId="478"/>
          <ac:picMkLst>
            <pc:docMk/>
            <pc:sldMk cId="2815434689" sldId="659"/>
            <ac:picMk id="15" creationId="{D97D5849-087D-E02D-81AC-0C762DC369A6}"/>
          </ac:picMkLst>
        </pc:picChg>
        <pc:picChg chg="add mod">
          <ac:chgData name="Adeline DELOR" userId="bb9e3441-be28-42dd-bbfe-3e0b4d335e7d" providerId="ADAL" clId="{04C134D8-4B5F-4A68-A37A-231EE4CCBF5A}" dt="2023-04-26T13:42:08.738" v="1936" actId="164"/>
          <ac:picMkLst>
            <pc:docMk/>
            <pc:sldMk cId="2815434689" sldId="659"/>
            <ac:picMk id="17" creationId="{436C0B32-0BDD-9F25-11FD-3E215EE53E8D}"/>
          </ac:picMkLst>
        </pc:picChg>
        <pc:picChg chg="add mod modCrop">
          <ac:chgData name="Adeline DELOR" userId="bb9e3441-be28-42dd-bbfe-3e0b4d335e7d" providerId="ADAL" clId="{04C134D8-4B5F-4A68-A37A-231EE4CCBF5A}" dt="2023-04-26T13:43:03.450" v="1951" actId="164"/>
          <ac:picMkLst>
            <pc:docMk/>
            <pc:sldMk cId="2815434689" sldId="659"/>
            <ac:picMk id="20" creationId="{44345EA8-3BE8-B579-EEC6-D16320945AED}"/>
          </ac:picMkLst>
        </pc:picChg>
        <pc:picChg chg="add mod">
          <ac:chgData name="Adeline DELOR" userId="bb9e3441-be28-42dd-bbfe-3e0b4d335e7d" providerId="ADAL" clId="{04C134D8-4B5F-4A68-A37A-231EE4CCBF5A}" dt="2023-04-26T14:24:20.202" v="3080"/>
          <ac:picMkLst>
            <pc:docMk/>
            <pc:sldMk cId="2815434689" sldId="659"/>
            <ac:picMk id="30" creationId="{357F1E0C-C1C4-3A3F-52E6-83C71BB1E9BB}"/>
          </ac:picMkLst>
        </pc:picChg>
        <pc:picChg chg="del">
          <ac:chgData name="Adeline DELOR" userId="bb9e3441-be28-42dd-bbfe-3e0b4d335e7d" providerId="ADAL" clId="{04C134D8-4B5F-4A68-A37A-231EE4CCBF5A}" dt="2023-04-24T09:07:15.219" v="1090" actId="478"/>
          <ac:picMkLst>
            <pc:docMk/>
            <pc:sldMk cId="2815434689" sldId="659"/>
            <ac:picMk id="1026" creationId="{ED8A2DB1-98F0-A2AB-F851-80A006D1D307}"/>
          </ac:picMkLst>
        </pc:picChg>
        <pc:picChg chg="add mod">
          <ac:chgData name="Adeline DELOR" userId="bb9e3441-be28-42dd-bbfe-3e0b4d335e7d" providerId="ADAL" clId="{04C134D8-4B5F-4A68-A37A-231EE4CCBF5A}" dt="2023-04-26T12:26:16.298" v="1815" actId="1036"/>
          <ac:picMkLst>
            <pc:docMk/>
            <pc:sldMk cId="2815434689" sldId="659"/>
            <ac:picMk id="1026" creationId="{F357A0AC-2C5F-FDD9-03F1-C1E5EE164696}"/>
          </ac:picMkLst>
        </pc:picChg>
        <pc:picChg chg="add mod">
          <ac:chgData name="Adeline DELOR" userId="bb9e3441-be28-42dd-bbfe-3e0b4d335e7d" providerId="ADAL" clId="{04C134D8-4B5F-4A68-A37A-231EE4CCBF5A}" dt="2023-04-26T12:26:13.584" v="1813" actId="1035"/>
          <ac:picMkLst>
            <pc:docMk/>
            <pc:sldMk cId="2815434689" sldId="659"/>
            <ac:picMk id="1028" creationId="{2EA570AA-E622-897D-847D-B96B4C8F5FF1}"/>
          </ac:picMkLst>
        </pc:picChg>
        <pc:picChg chg="add mod">
          <ac:chgData name="Adeline DELOR" userId="bb9e3441-be28-42dd-bbfe-3e0b4d335e7d" providerId="ADAL" clId="{04C134D8-4B5F-4A68-A37A-231EE4CCBF5A}" dt="2023-04-26T12:26:09.537" v="1808" actId="1036"/>
          <ac:picMkLst>
            <pc:docMk/>
            <pc:sldMk cId="2815434689" sldId="659"/>
            <ac:picMk id="1030" creationId="{19BBEF46-5F62-40B4-170F-8AFF0B66B549}"/>
          </ac:picMkLst>
        </pc:picChg>
        <pc:picChg chg="add mod">
          <ac:chgData name="Adeline DELOR" userId="bb9e3441-be28-42dd-bbfe-3e0b4d335e7d" providerId="ADAL" clId="{04C134D8-4B5F-4A68-A37A-231EE4CCBF5A}" dt="2023-04-26T13:43:31.365" v="1957" actId="1076"/>
          <ac:picMkLst>
            <pc:docMk/>
            <pc:sldMk cId="2815434689" sldId="659"/>
            <ac:picMk id="1032" creationId="{A55038FD-8F53-2592-8CB8-C6C564B99D81}"/>
          </ac:picMkLst>
        </pc:picChg>
        <pc:picChg chg="add mod">
          <ac:chgData name="Adeline DELOR" userId="bb9e3441-be28-42dd-bbfe-3e0b4d335e7d" providerId="ADAL" clId="{04C134D8-4B5F-4A68-A37A-231EE4CCBF5A}" dt="2023-04-26T13:43:06.473" v="1952" actId="1076"/>
          <ac:picMkLst>
            <pc:docMk/>
            <pc:sldMk cId="2815434689" sldId="659"/>
            <ac:picMk id="1034" creationId="{04F4FBB0-F169-D484-EDAB-ED6CD572D4AF}"/>
          </ac:picMkLst>
        </pc:picChg>
        <pc:picChg chg="add mod">
          <ac:chgData name="Adeline DELOR" userId="bb9e3441-be28-42dd-bbfe-3e0b4d335e7d" providerId="ADAL" clId="{04C134D8-4B5F-4A68-A37A-231EE4CCBF5A}" dt="2023-04-24T09:09:22.284" v="1101" actId="1076"/>
          <ac:picMkLst>
            <pc:docMk/>
            <pc:sldMk cId="2815434689" sldId="659"/>
            <ac:picMk id="2050" creationId="{9569158F-F89E-B07D-3856-40D20065C6B7}"/>
          </ac:picMkLst>
        </pc:picChg>
        <pc:picChg chg="add mod">
          <ac:chgData name="Adeline DELOR" userId="bb9e3441-be28-42dd-bbfe-3e0b4d335e7d" providerId="ADAL" clId="{04C134D8-4B5F-4A68-A37A-231EE4CCBF5A}" dt="2023-04-24T09:14:23.381" v="1334" actId="1076"/>
          <ac:picMkLst>
            <pc:docMk/>
            <pc:sldMk cId="2815434689" sldId="659"/>
            <ac:picMk id="2052" creationId="{8C45580E-F65B-2389-06E9-2019A4EB7771}"/>
          </ac:picMkLst>
        </pc:picChg>
      </pc:sldChg>
      <pc:sldChg chg="addSp delSp modSp add mod">
        <pc:chgData name="Adeline DELOR" userId="bb9e3441-be28-42dd-bbfe-3e0b4d335e7d" providerId="ADAL" clId="{04C134D8-4B5F-4A68-A37A-231EE4CCBF5A}" dt="2023-04-26T14:40:03.356" v="3278" actId="1076"/>
        <pc:sldMkLst>
          <pc:docMk/>
          <pc:sldMk cId="2930863318" sldId="660"/>
        </pc:sldMkLst>
        <pc:spChg chg="add mod">
          <ac:chgData name="Adeline DELOR" userId="bb9e3441-be28-42dd-bbfe-3e0b4d335e7d" providerId="ADAL" clId="{04C134D8-4B5F-4A68-A37A-231EE4CCBF5A}" dt="2023-04-26T14:30:26.730" v="3144" actId="1076"/>
          <ac:spMkLst>
            <pc:docMk/>
            <pc:sldMk cId="2930863318" sldId="660"/>
            <ac:spMk id="2" creationId="{858F310B-F9BB-AD07-0E7F-CF2D4BCA178D}"/>
          </ac:spMkLst>
        </pc:spChg>
        <pc:spChg chg="add del mod">
          <ac:chgData name="Adeline DELOR" userId="bb9e3441-be28-42dd-bbfe-3e0b4d335e7d" providerId="ADAL" clId="{04C134D8-4B5F-4A68-A37A-231EE4CCBF5A}" dt="2023-04-26T14:25:55.867" v="3093" actId="478"/>
          <ac:spMkLst>
            <pc:docMk/>
            <pc:sldMk cId="2930863318" sldId="660"/>
            <ac:spMk id="7" creationId="{DFFAC7D8-702E-2716-EC86-135699D6AA98}"/>
          </ac:spMkLst>
        </pc:spChg>
        <pc:spChg chg="add mod">
          <ac:chgData name="Adeline DELOR" userId="bb9e3441-be28-42dd-bbfe-3e0b4d335e7d" providerId="ADAL" clId="{04C134D8-4B5F-4A68-A37A-231EE4CCBF5A}" dt="2023-04-26T14:38:10.525" v="3249" actId="108"/>
          <ac:spMkLst>
            <pc:docMk/>
            <pc:sldMk cId="2930863318" sldId="660"/>
            <ac:spMk id="10" creationId="{05C60D9B-37D5-DABB-9EF3-126DE3D2612D}"/>
          </ac:spMkLst>
        </pc:spChg>
        <pc:spChg chg="add mod">
          <ac:chgData name="Adeline DELOR" userId="bb9e3441-be28-42dd-bbfe-3e0b4d335e7d" providerId="ADAL" clId="{04C134D8-4B5F-4A68-A37A-231EE4CCBF5A}" dt="2023-04-26T14:39:03.560" v="3260" actId="108"/>
          <ac:spMkLst>
            <pc:docMk/>
            <pc:sldMk cId="2930863318" sldId="660"/>
            <ac:spMk id="12" creationId="{C1112E14-ADD9-B828-B722-031A85A7016A}"/>
          </ac:spMkLst>
        </pc:spChg>
        <pc:spChg chg="add mod">
          <ac:chgData name="Adeline DELOR" userId="bb9e3441-be28-42dd-bbfe-3e0b4d335e7d" providerId="ADAL" clId="{04C134D8-4B5F-4A68-A37A-231EE4CCBF5A}" dt="2023-04-26T14:38:05.601" v="3248" actId="108"/>
          <ac:spMkLst>
            <pc:docMk/>
            <pc:sldMk cId="2930863318" sldId="660"/>
            <ac:spMk id="14" creationId="{9A3486B5-E271-CA73-DF68-A19568427B00}"/>
          </ac:spMkLst>
        </pc:spChg>
        <pc:spChg chg="del">
          <ac:chgData name="Adeline DELOR" userId="bb9e3441-be28-42dd-bbfe-3e0b4d335e7d" providerId="ADAL" clId="{04C134D8-4B5F-4A68-A37A-231EE4CCBF5A}" dt="2023-04-26T14:24:37.875" v="3082" actId="478"/>
          <ac:spMkLst>
            <pc:docMk/>
            <pc:sldMk cId="2930863318" sldId="660"/>
            <ac:spMk id="16" creationId="{B318E791-F0DC-8574-482B-863B1AEF0625}"/>
          </ac:spMkLst>
        </pc:spChg>
        <pc:spChg chg="add mod">
          <ac:chgData name="Adeline DELOR" userId="bb9e3441-be28-42dd-bbfe-3e0b4d335e7d" providerId="ADAL" clId="{04C134D8-4B5F-4A68-A37A-231EE4CCBF5A}" dt="2023-04-26T14:39:23.452" v="3266" actId="14100"/>
          <ac:spMkLst>
            <pc:docMk/>
            <pc:sldMk cId="2930863318" sldId="660"/>
            <ac:spMk id="17" creationId="{95576C81-545E-CFA1-A25D-0414C33F96DE}"/>
          </ac:spMkLst>
        </pc:spChg>
        <pc:spChg chg="add mod">
          <ac:chgData name="Adeline DELOR" userId="bb9e3441-be28-42dd-bbfe-3e0b4d335e7d" providerId="ADAL" clId="{04C134D8-4B5F-4A68-A37A-231EE4CCBF5A}" dt="2023-04-26T14:39:12.388" v="3263" actId="108"/>
          <ac:spMkLst>
            <pc:docMk/>
            <pc:sldMk cId="2930863318" sldId="660"/>
            <ac:spMk id="19" creationId="{EEE1A34B-09CC-330A-2A93-20AB3CD0D7EA}"/>
          </ac:spMkLst>
        </pc:spChg>
        <pc:spChg chg="add mod">
          <ac:chgData name="Adeline DELOR" userId="bb9e3441-be28-42dd-bbfe-3e0b4d335e7d" providerId="ADAL" clId="{04C134D8-4B5F-4A68-A37A-231EE4CCBF5A}" dt="2023-04-26T14:38:14.210" v="3250" actId="14100"/>
          <ac:spMkLst>
            <pc:docMk/>
            <pc:sldMk cId="2930863318" sldId="660"/>
            <ac:spMk id="21" creationId="{1A08182D-3883-66DA-EFDF-FC1B9CDA5D60}"/>
          </ac:spMkLst>
        </pc:spChg>
        <pc:spChg chg="add mod">
          <ac:chgData name="Adeline DELOR" userId="bb9e3441-be28-42dd-bbfe-3e0b4d335e7d" providerId="ADAL" clId="{04C134D8-4B5F-4A68-A37A-231EE4CCBF5A}" dt="2023-04-26T14:39:31.680" v="3268" actId="108"/>
          <ac:spMkLst>
            <pc:docMk/>
            <pc:sldMk cId="2930863318" sldId="660"/>
            <ac:spMk id="23" creationId="{D2F5A8A2-C6C7-8C3A-7D5D-6E0C6B1B12E1}"/>
          </ac:spMkLst>
        </pc:spChg>
        <pc:spChg chg="add mod">
          <ac:chgData name="Adeline DELOR" userId="bb9e3441-be28-42dd-bbfe-3e0b4d335e7d" providerId="ADAL" clId="{04C134D8-4B5F-4A68-A37A-231EE4CCBF5A}" dt="2023-04-26T14:38:33.958" v="3254" actId="108"/>
          <ac:spMkLst>
            <pc:docMk/>
            <pc:sldMk cId="2930863318" sldId="660"/>
            <ac:spMk id="25" creationId="{8AA58D24-48AD-F87D-4262-8F0A30F12150}"/>
          </ac:spMkLst>
        </pc:spChg>
        <pc:spChg chg="add mod">
          <ac:chgData name="Adeline DELOR" userId="bb9e3441-be28-42dd-bbfe-3e0b4d335e7d" providerId="ADAL" clId="{04C134D8-4B5F-4A68-A37A-231EE4CCBF5A}" dt="2023-04-26T14:39:35.666" v="3269" actId="108"/>
          <ac:spMkLst>
            <pc:docMk/>
            <pc:sldMk cId="2930863318" sldId="660"/>
            <ac:spMk id="28" creationId="{D3C98956-125E-0D1C-F50C-E539EA92F308}"/>
          </ac:spMkLst>
        </pc:spChg>
        <pc:spChg chg="add mod">
          <ac:chgData name="Adeline DELOR" userId="bb9e3441-be28-42dd-bbfe-3e0b4d335e7d" providerId="ADAL" clId="{04C134D8-4B5F-4A68-A37A-231EE4CCBF5A}" dt="2023-04-26T14:38:45.684" v="3257" actId="108"/>
          <ac:spMkLst>
            <pc:docMk/>
            <pc:sldMk cId="2930863318" sldId="660"/>
            <ac:spMk id="30" creationId="{C05C0742-800F-7ED2-858B-F40D913821D0}"/>
          </ac:spMkLst>
        </pc:spChg>
        <pc:spChg chg="add mod">
          <ac:chgData name="Adeline DELOR" userId="bb9e3441-be28-42dd-bbfe-3e0b4d335e7d" providerId="ADAL" clId="{04C134D8-4B5F-4A68-A37A-231EE4CCBF5A}" dt="2023-04-26T14:40:03.356" v="3278" actId="1076"/>
          <ac:spMkLst>
            <pc:docMk/>
            <pc:sldMk cId="2930863318" sldId="660"/>
            <ac:spMk id="32" creationId="{A5566DF2-8C91-7935-4DA9-C3D9C7FD4B50}"/>
          </ac:spMkLst>
        </pc:spChg>
        <pc:spChg chg="add mod">
          <ac:chgData name="Adeline DELOR" userId="bb9e3441-be28-42dd-bbfe-3e0b4d335e7d" providerId="ADAL" clId="{04C134D8-4B5F-4A68-A37A-231EE4CCBF5A}" dt="2023-04-26T14:38:53.403" v="3259" actId="1076"/>
          <ac:spMkLst>
            <pc:docMk/>
            <pc:sldMk cId="2930863318" sldId="660"/>
            <ac:spMk id="34" creationId="{38FF8386-74BB-4BD4-EEA8-2926A24006EC}"/>
          </ac:spMkLst>
        </pc:spChg>
      </pc:sldChg>
    </pc:docChg>
  </pc:docChgLst>
  <pc:docChgLst>
    <pc:chgData name="Adeline DELOR" userId="bb9e3441-be28-42dd-bbfe-3e0b4d335e7d" providerId="ADAL" clId="{55D9674F-992C-4432-BB26-59E4A7889D8D}"/>
    <pc:docChg chg="undo custSel addSld delSld modSld sldOrd">
      <pc:chgData name="Adeline DELOR" userId="bb9e3441-be28-42dd-bbfe-3e0b4d335e7d" providerId="ADAL" clId="{55D9674F-992C-4432-BB26-59E4A7889D8D}" dt="2023-07-31T13:30:41.361" v="1069" actId="790"/>
      <pc:docMkLst>
        <pc:docMk/>
      </pc:docMkLst>
      <pc:sldChg chg="addSp delSp modSp mod">
        <pc:chgData name="Adeline DELOR" userId="bb9e3441-be28-42dd-bbfe-3e0b4d335e7d" providerId="ADAL" clId="{55D9674F-992C-4432-BB26-59E4A7889D8D}" dt="2023-07-31T13:30:41.361" v="1069" actId="790"/>
        <pc:sldMkLst>
          <pc:docMk/>
          <pc:sldMk cId="3551594842" sldId="296"/>
        </pc:sldMkLst>
        <pc:spChg chg="add mod">
          <ac:chgData name="Adeline DELOR" userId="bb9e3441-be28-42dd-bbfe-3e0b4d335e7d" providerId="ADAL" clId="{55D9674F-992C-4432-BB26-59E4A7889D8D}" dt="2023-07-31T13:30:41.361" v="1069" actId="790"/>
          <ac:spMkLst>
            <pc:docMk/>
            <pc:sldMk cId="3551594842" sldId="296"/>
            <ac:spMk id="2" creationId="{14E82F50-E1BD-59CC-4F8A-56B12B4B60F4}"/>
          </ac:spMkLst>
        </pc:spChg>
        <pc:spChg chg="add mod">
          <ac:chgData name="Adeline DELOR" userId="bb9e3441-be28-42dd-bbfe-3e0b4d335e7d" providerId="ADAL" clId="{55D9674F-992C-4432-BB26-59E4A7889D8D}" dt="2023-06-29T09:59:41.998" v="355" actId="1076"/>
          <ac:spMkLst>
            <pc:docMk/>
            <pc:sldMk cId="3551594842" sldId="296"/>
            <ac:spMk id="5" creationId="{BE99AB62-95BD-9BB4-FB7B-0DB734E1D077}"/>
          </ac:spMkLst>
        </pc:spChg>
        <pc:spChg chg="del">
          <ac:chgData name="Adeline DELOR" userId="bb9e3441-be28-42dd-bbfe-3e0b4d335e7d" providerId="ADAL" clId="{55D9674F-992C-4432-BB26-59E4A7889D8D}" dt="2023-06-29T09:58:43.125" v="344" actId="478"/>
          <ac:spMkLst>
            <pc:docMk/>
            <pc:sldMk cId="3551594842" sldId="296"/>
            <ac:spMk id="7" creationId="{BE7A76CF-80F9-FE5F-FEC8-2065D5B5C81F}"/>
          </ac:spMkLst>
        </pc:spChg>
        <pc:spChg chg="mod">
          <ac:chgData name="Adeline DELOR" userId="bb9e3441-be28-42dd-bbfe-3e0b4d335e7d" providerId="ADAL" clId="{55D9674F-992C-4432-BB26-59E4A7889D8D}" dt="2023-06-29T09:57:24.323" v="181" actId="20577"/>
          <ac:spMkLst>
            <pc:docMk/>
            <pc:sldMk cId="3551594842" sldId="296"/>
            <ac:spMk id="9" creationId="{7E3B01D2-1C1C-7AB0-55D8-F74B940760FF}"/>
          </ac:spMkLst>
        </pc:spChg>
        <pc:picChg chg="del">
          <ac:chgData name="Adeline DELOR" userId="bb9e3441-be28-42dd-bbfe-3e0b4d335e7d" providerId="ADAL" clId="{55D9674F-992C-4432-BB26-59E4A7889D8D}" dt="2023-06-29T09:59:35.806" v="354" actId="478"/>
          <ac:picMkLst>
            <pc:docMk/>
            <pc:sldMk cId="3551594842" sldId="296"/>
            <ac:picMk id="6" creationId="{C2B6F6A4-A16A-FFC5-0709-65E98C68D08B}"/>
          </ac:picMkLst>
        </pc:picChg>
        <pc:picChg chg="del">
          <ac:chgData name="Adeline DELOR" userId="bb9e3441-be28-42dd-bbfe-3e0b4d335e7d" providerId="ADAL" clId="{55D9674F-992C-4432-BB26-59E4A7889D8D}" dt="2023-06-29T09:58:20.871" v="322" actId="478"/>
          <ac:picMkLst>
            <pc:docMk/>
            <pc:sldMk cId="3551594842" sldId="296"/>
            <ac:picMk id="8" creationId="{6A0CA10C-0EB9-4B94-A9D8-61E2D6064220}"/>
          </ac:picMkLst>
        </pc:picChg>
        <pc:picChg chg="del">
          <ac:chgData name="Adeline DELOR" userId="bb9e3441-be28-42dd-bbfe-3e0b4d335e7d" providerId="ADAL" clId="{55D9674F-992C-4432-BB26-59E4A7889D8D}" dt="2023-06-29T09:58:33.496" v="342" actId="478"/>
          <ac:picMkLst>
            <pc:docMk/>
            <pc:sldMk cId="3551594842" sldId="296"/>
            <ac:picMk id="10" creationId="{B2AC5EC6-0C1F-4AD9-B048-8CD58B305DA6}"/>
          </ac:picMkLst>
        </pc:picChg>
        <pc:picChg chg="del">
          <ac:chgData name="Adeline DELOR" userId="bb9e3441-be28-42dd-bbfe-3e0b4d335e7d" providerId="ADAL" clId="{55D9674F-992C-4432-BB26-59E4A7889D8D}" dt="2023-06-29T09:59:14.647" v="349" actId="478"/>
          <ac:picMkLst>
            <pc:docMk/>
            <pc:sldMk cId="3551594842" sldId="296"/>
            <ac:picMk id="27" creationId="{00000000-0000-0000-0000-000000000000}"/>
          </ac:picMkLst>
        </pc:picChg>
      </pc:sldChg>
      <pc:sldChg chg="addSp delSp modSp mod">
        <pc:chgData name="Adeline DELOR" userId="bb9e3441-be28-42dd-bbfe-3e0b4d335e7d" providerId="ADAL" clId="{55D9674F-992C-4432-BB26-59E4A7889D8D}" dt="2023-06-30T11:53:02.044" v="1029" actId="313"/>
        <pc:sldMkLst>
          <pc:docMk/>
          <pc:sldMk cId="3258715369" sldId="393"/>
        </pc:sldMkLst>
        <pc:spChg chg="mod">
          <ac:chgData name="Adeline DELOR" userId="bb9e3441-be28-42dd-bbfe-3e0b4d335e7d" providerId="ADAL" clId="{55D9674F-992C-4432-BB26-59E4A7889D8D}" dt="2023-06-30T11:53:02.044" v="1029" actId="313"/>
          <ac:spMkLst>
            <pc:docMk/>
            <pc:sldMk cId="3258715369" sldId="393"/>
            <ac:spMk id="3" creationId="{A240FDFF-9939-E353-A077-D09F5BB64C44}"/>
          </ac:spMkLst>
        </pc:spChg>
        <pc:spChg chg="add mod">
          <ac:chgData name="Adeline DELOR" userId="bb9e3441-be28-42dd-bbfe-3e0b4d335e7d" providerId="ADAL" clId="{55D9674F-992C-4432-BB26-59E4A7889D8D}" dt="2023-06-29T10:04:41.889" v="458"/>
          <ac:spMkLst>
            <pc:docMk/>
            <pc:sldMk cId="3258715369" sldId="393"/>
            <ac:spMk id="4" creationId="{202FD72F-3717-BA13-2A06-D95167FCB4F1}"/>
          </ac:spMkLst>
        </pc:spChg>
        <pc:spChg chg="mod">
          <ac:chgData name="Adeline DELOR" userId="bb9e3441-be28-42dd-bbfe-3e0b4d335e7d" providerId="ADAL" clId="{55D9674F-992C-4432-BB26-59E4A7889D8D}" dt="2023-06-29T10:03:34.389" v="457" actId="1076"/>
          <ac:spMkLst>
            <pc:docMk/>
            <pc:sldMk cId="3258715369" sldId="393"/>
            <ac:spMk id="5" creationId="{69215298-67EF-4241-9FE4-E6F17D480326}"/>
          </ac:spMkLst>
        </pc:spChg>
        <pc:picChg chg="del">
          <ac:chgData name="Adeline DELOR" userId="bb9e3441-be28-42dd-bbfe-3e0b4d335e7d" providerId="ADAL" clId="{55D9674F-992C-4432-BB26-59E4A7889D8D}" dt="2023-06-29T10:03:23.742" v="455" actId="478"/>
          <ac:picMkLst>
            <pc:docMk/>
            <pc:sldMk cId="3258715369" sldId="393"/>
            <ac:picMk id="10" creationId="{4C80E895-B073-C4BB-B3CB-64BFBC10BF41}"/>
          </ac:picMkLst>
        </pc:picChg>
        <pc:picChg chg="del">
          <ac:chgData name="Adeline DELOR" userId="bb9e3441-be28-42dd-bbfe-3e0b4d335e7d" providerId="ADAL" clId="{55D9674F-992C-4432-BB26-59E4A7889D8D}" dt="2023-06-29T10:03:30.294" v="456" actId="478"/>
          <ac:picMkLst>
            <pc:docMk/>
            <pc:sldMk cId="3258715369" sldId="393"/>
            <ac:picMk id="11" creationId="{B83A3446-1C60-245C-78AB-AE92D3814783}"/>
          </ac:picMkLst>
        </pc:picChg>
      </pc:sldChg>
      <pc:sldChg chg="addSp delSp modSp mod">
        <pc:chgData name="Adeline DELOR" userId="bb9e3441-be28-42dd-bbfe-3e0b4d335e7d" providerId="ADAL" clId="{55D9674F-992C-4432-BB26-59E4A7889D8D}" dt="2023-06-30T11:12:45.036" v="833" actId="114"/>
        <pc:sldMkLst>
          <pc:docMk/>
          <pc:sldMk cId="1521859762" sldId="491"/>
        </pc:sldMkLst>
        <pc:spChg chg="add mod">
          <ac:chgData name="Adeline DELOR" userId="bb9e3441-be28-42dd-bbfe-3e0b4d335e7d" providerId="ADAL" clId="{55D9674F-992C-4432-BB26-59E4A7889D8D}" dt="2023-06-30T11:12:45.036" v="833" actId="114"/>
          <ac:spMkLst>
            <pc:docMk/>
            <pc:sldMk cId="1521859762" sldId="491"/>
            <ac:spMk id="3" creationId="{EDDD2286-319E-DF3D-660B-C04DFE613A8A}"/>
          </ac:spMkLst>
        </pc:spChg>
        <pc:spChg chg="add mod">
          <ac:chgData name="Adeline DELOR" userId="bb9e3441-be28-42dd-bbfe-3e0b4d335e7d" providerId="ADAL" clId="{55D9674F-992C-4432-BB26-59E4A7889D8D}" dt="2023-06-29T13:29:47.671" v="609"/>
          <ac:spMkLst>
            <pc:docMk/>
            <pc:sldMk cId="1521859762" sldId="491"/>
            <ac:spMk id="6" creationId="{F6F3F870-147F-3BA2-28D1-DAE5D47D09B6}"/>
          </ac:spMkLst>
        </pc:spChg>
        <pc:spChg chg="del">
          <ac:chgData name="Adeline DELOR" userId="bb9e3441-be28-42dd-bbfe-3e0b4d335e7d" providerId="ADAL" clId="{55D9674F-992C-4432-BB26-59E4A7889D8D}" dt="2023-06-29T10:18:24.217" v="537" actId="478"/>
          <ac:spMkLst>
            <pc:docMk/>
            <pc:sldMk cId="1521859762" sldId="491"/>
            <ac:spMk id="7" creationId="{F55DFF24-F313-6C6F-F5F5-1866EE3045CA}"/>
          </ac:spMkLst>
        </pc:spChg>
        <pc:spChg chg="mod">
          <ac:chgData name="Adeline DELOR" userId="bb9e3441-be28-42dd-bbfe-3e0b4d335e7d" providerId="ADAL" clId="{55D9674F-992C-4432-BB26-59E4A7889D8D}" dt="2023-06-29T10:18:14.145" v="535" actId="20577"/>
          <ac:spMkLst>
            <pc:docMk/>
            <pc:sldMk cId="1521859762" sldId="491"/>
            <ac:spMk id="9" creationId="{D1185096-F334-0C5E-38D7-B9168032C68E}"/>
          </ac:spMkLst>
        </pc:spChg>
        <pc:grpChg chg="del">
          <ac:chgData name="Adeline DELOR" userId="bb9e3441-be28-42dd-bbfe-3e0b4d335e7d" providerId="ADAL" clId="{55D9674F-992C-4432-BB26-59E4A7889D8D}" dt="2023-06-29T10:18:21.440" v="536" actId="478"/>
          <ac:grpSpMkLst>
            <pc:docMk/>
            <pc:sldMk cId="1521859762" sldId="491"/>
            <ac:grpSpMk id="12" creationId="{B1987E38-1099-713D-7201-A1A1ED071375}"/>
          </ac:grpSpMkLst>
        </pc:grpChg>
        <pc:picChg chg="del">
          <ac:chgData name="Adeline DELOR" userId="bb9e3441-be28-42dd-bbfe-3e0b4d335e7d" providerId="ADAL" clId="{55D9674F-992C-4432-BB26-59E4A7889D8D}" dt="2023-06-29T10:18:25.945" v="538" actId="478"/>
          <ac:picMkLst>
            <pc:docMk/>
            <pc:sldMk cId="1521859762" sldId="491"/>
            <ac:picMk id="2" creationId="{636F8520-AD59-6FA2-F77E-9657192B9467}"/>
          </ac:picMkLst>
        </pc:picChg>
      </pc:sldChg>
      <pc:sldChg chg="addSp delSp modSp mod">
        <pc:chgData name="Adeline DELOR" userId="bb9e3441-be28-42dd-bbfe-3e0b4d335e7d" providerId="ADAL" clId="{55D9674F-992C-4432-BB26-59E4A7889D8D}" dt="2023-06-30T11:15:03.619" v="885" actId="167"/>
        <pc:sldMkLst>
          <pc:docMk/>
          <pc:sldMk cId="1684665922" sldId="492"/>
        </pc:sldMkLst>
        <pc:spChg chg="add mod">
          <ac:chgData name="Adeline DELOR" userId="bb9e3441-be28-42dd-bbfe-3e0b4d335e7d" providerId="ADAL" clId="{55D9674F-992C-4432-BB26-59E4A7889D8D}" dt="2023-06-29T13:29:49.222" v="610"/>
          <ac:spMkLst>
            <pc:docMk/>
            <pc:sldMk cId="1684665922" sldId="492"/>
            <ac:spMk id="4" creationId="{DB6D0804-7B73-B8F1-5599-B5AFD4E77B21}"/>
          </ac:spMkLst>
        </pc:spChg>
        <pc:spChg chg="mod">
          <ac:chgData name="Adeline DELOR" userId="bb9e3441-be28-42dd-bbfe-3e0b4d335e7d" providerId="ADAL" clId="{55D9674F-992C-4432-BB26-59E4A7889D8D}" dt="2023-06-29T13:29:28.712" v="605" actId="20577"/>
          <ac:spMkLst>
            <pc:docMk/>
            <pc:sldMk cId="1684665922" sldId="492"/>
            <ac:spMk id="13" creationId="{4F3A8231-D1D6-1767-5CAD-EBAD778D9771}"/>
          </ac:spMkLst>
        </pc:spChg>
        <pc:spChg chg="del">
          <ac:chgData name="Adeline DELOR" userId="bb9e3441-be28-42dd-bbfe-3e0b4d335e7d" providerId="ADAL" clId="{55D9674F-992C-4432-BB26-59E4A7889D8D}" dt="2023-06-29T13:29:34.922" v="606" actId="478"/>
          <ac:spMkLst>
            <pc:docMk/>
            <pc:sldMk cId="1684665922" sldId="492"/>
            <ac:spMk id="26" creationId="{916E2381-491E-4679-A5C2-90C6693F59C7}"/>
          </ac:spMkLst>
        </pc:spChg>
        <pc:picChg chg="del">
          <ac:chgData name="Adeline DELOR" userId="bb9e3441-be28-42dd-bbfe-3e0b4d335e7d" providerId="ADAL" clId="{55D9674F-992C-4432-BB26-59E4A7889D8D}" dt="2023-06-29T13:29:38.493" v="608" actId="478"/>
          <ac:picMkLst>
            <pc:docMk/>
            <pc:sldMk cId="1684665922" sldId="492"/>
            <ac:picMk id="2" creationId="{0643F82D-ACEE-583F-4506-5353820BF970}"/>
          </ac:picMkLst>
        </pc:picChg>
        <pc:picChg chg="add mod ord modCrop">
          <ac:chgData name="Adeline DELOR" userId="bb9e3441-be28-42dd-bbfe-3e0b4d335e7d" providerId="ADAL" clId="{55D9674F-992C-4432-BB26-59E4A7889D8D}" dt="2023-06-30T11:15:03.619" v="885" actId="167"/>
          <ac:picMkLst>
            <pc:docMk/>
            <pc:sldMk cId="1684665922" sldId="492"/>
            <ac:picMk id="2" creationId="{B4570084-ECDE-F0C4-6BF6-292DC2A190DB}"/>
          </ac:picMkLst>
        </pc:picChg>
        <pc:picChg chg="del">
          <ac:chgData name="Adeline DELOR" userId="bb9e3441-be28-42dd-bbfe-3e0b4d335e7d" providerId="ADAL" clId="{55D9674F-992C-4432-BB26-59E4A7889D8D}" dt="2023-06-30T11:14:57.979" v="883" actId="478"/>
          <ac:picMkLst>
            <pc:docMk/>
            <pc:sldMk cId="1684665922" sldId="492"/>
            <ac:picMk id="14" creationId="{B9F3AB19-3413-2CFC-FD50-9CDE3F86931E}"/>
          </ac:picMkLst>
        </pc:picChg>
        <pc:picChg chg="del">
          <ac:chgData name="Adeline DELOR" userId="bb9e3441-be28-42dd-bbfe-3e0b4d335e7d" providerId="ADAL" clId="{55D9674F-992C-4432-BB26-59E4A7889D8D}" dt="2023-06-29T13:29:36.332" v="607" actId="478"/>
          <ac:picMkLst>
            <pc:docMk/>
            <pc:sldMk cId="1684665922" sldId="492"/>
            <ac:picMk id="33" creationId="{933DDA7C-7FC7-5E2E-E6DF-FF8C5506BC16}"/>
          </ac:picMkLst>
        </pc:picChg>
      </pc:sldChg>
      <pc:sldChg chg="addSp delSp modSp mod">
        <pc:chgData name="Adeline DELOR" userId="bb9e3441-be28-42dd-bbfe-3e0b4d335e7d" providerId="ADAL" clId="{55D9674F-992C-4432-BB26-59E4A7889D8D}" dt="2023-07-31T13:30:12.748" v="1068" actId="790"/>
        <pc:sldMkLst>
          <pc:docMk/>
          <pc:sldMk cId="1240524598" sldId="650"/>
        </pc:sldMkLst>
        <pc:spChg chg="add del mod">
          <ac:chgData name="Adeline DELOR" userId="bb9e3441-be28-42dd-bbfe-3e0b4d335e7d" providerId="ADAL" clId="{55D9674F-992C-4432-BB26-59E4A7889D8D}" dt="2023-06-29T13:30:47.353" v="648"/>
          <ac:spMkLst>
            <pc:docMk/>
            <pc:sldMk cId="1240524598" sldId="650"/>
            <ac:spMk id="2" creationId="{30C26CA2-5D7E-184F-F7F1-A12DEB699EA0}"/>
          </ac:spMkLst>
        </pc:spChg>
        <pc:spChg chg="add mod">
          <ac:chgData name="Adeline DELOR" userId="bb9e3441-be28-42dd-bbfe-3e0b4d335e7d" providerId="ADAL" clId="{55D9674F-992C-4432-BB26-59E4A7889D8D}" dt="2023-06-29T13:31:03.791" v="652" actId="20577"/>
          <ac:spMkLst>
            <pc:docMk/>
            <pc:sldMk cId="1240524598" sldId="650"/>
            <ac:spMk id="3" creationId="{76C58B29-F491-D888-9AB8-B7D1FC84A44B}"/>
          </ac:spMkLst>
        </pc:spChg>
        <pc:spChg chg="del">
          <ac:chgData name="Adeline DELOR" userId="bb9e3441-be28-42dd-bbfe-3e0b4d335e7d" providerId="ADAL" clId="{55D9674F-992C-4432-BB26-59E4A7889D8D}" dt="2023-06-29T13:31:54.361" v="674" actId="478"/>
          <ac:spMkLst>
            <pc:docMk/>
            <pc:sldMk cId="1240524598" sldId="650"/>
            <ac:spMk id="4" creationId="{B025C363-7D6E-E3B3-87F2-C5B40222F59A}"/>
          </ac:spMkLst>
        </pc:spChg>
        <pc:spChg chg="del">
          <ac:chgData name="Adeline DELOR" userId="bb9e3441-be28-42dd-bbfe-3e0b4d335e7d" providerId="ADAL" clId="{55D9674F-992C-4432-BB26-59E4A7889D8D}" dt="2023-06-29T13:31:56.716" v="675" actId="478"/>
          <ac:spMkLst>
            <pc:docMk/>
            <pc:sldMk cId="1240524598" sldId="650"/>
            <ac:spMk id="5" creationId="{09AA5C8E-196F-84BB-264E-666BBD8ABA33}"/>
          </ac:spMkLst>
        </pc:spChg>
        <pc:spChg chg="del">
          <ac:chgData name="Adeline DELOR" userId="bb9e3441-be28-42dd-bbfe-3e0b4d335e7d" providerId="ADAL" clId="{55D9674F-992C-4432-BB26-59E4A7889D8D}" dt="2023-06-29T13:31:58.149" v="676" actId="478"/>
          <ac:spMkLst>
            <pc:docMk/>
            <pc:sldMk cId="1240524598" sldId="650"/>
            <ac:spMk id="6" creationId="{0ECFFB0B-2360-865B-3061-0FD1EDE686BD}"/>
          </ac:spMkLst>
        </pc:spChg>
        <pc:spChg chg="del">
          <ac:chgData name="Adeline DELOR" userId="bb9e3441-be28-42dd-bbfe-3e0b4d335e7d" providerId="ADAL" clId="{55D9674F-992C-4432-BB26-59E4A7889D8D}" dt="2023-06-29T13:30:36.637" v="646" actId="478"/>
          <ac:spMkLst>
            <pc:docMk/>
            <pc:sldMk cId="1240524598" sldId="650"/>
            <ac:spMk id="7" creationId="{432F1057-1B2A-7CA1-F87D-C48FE20983A0}"/>
          </ac:spMkLst>
        </pc:spChg>
        <pc:spChg chg="del">
          <ac:chgData name="Adeline DELOR" userId="bb9e3441-be28-42dd-bbfe-3e0b4d335e7d" providerId="ADAL" clId="{55D9674F-992C-4432-BB26-59E4A7889D8D}" dt="2023-06-29T13:32:04.160" v="680" actId="478"/>
          <ac:spMkLst>
            <pc:docMk/>
            <pc:sldMk cId="1240524598" sldId="650"/>
            <ac:spMk id="8" creationId="{9291754B-5D6E-31AE-1E41-F15580ABA8F1}"/>
          </ac:spMkLst>
        </pc:spChg>
        <pc:spChg chg="del">
          <ac:chgData name="Adeline DELOR" userId="bb9e3441-be28-42dd-bbfe-3e0b4d335e7d" providerId="ADAL" clId="{55D9674F-992C-4432-BB26-59E4A7889D8D}" dt="2023-06-29T13:31:59.325" v="677" actId="478"/>
          <ac:spMkLst>
            <pc:docMk/>
            <pc:sldMk cId="1240524598" sldId="650"/>
            <ac:spMk id="9" creationId="{A7A15E98-CF85-4430-5411-509CF92FEE04}"/>
          </ac:spMkLst>
        </pc:spChg>
        <pc:spChg chg="del">
          <ac:chgData name="Adeline DELOR" userId="bb9e3441-be28-42dd-bbfe-3e0b4d335e7d" providerId="ADAL" clId="{55D9674F-992C-4432-BB26-59E4A7889D8D}" dt="2023-06-29T13:32:02.354" v="679" actId="478"/>
          <ac:spMkLst>
            <pc:docMk/>
            <pc:sldMk cId="1240524598" sldId="650"/>
            <ac:spMk id="10" creationId="{CA8FCC1F-09DE-732F-82B0-4BE2DA65C8CF}"/>
          </ac:spMkLst>
        </pc:spChg>
        <pc:spChg chg="del">
          <ac:chgData name="Adeline DELOR" userId="bb9e3441-be28-42dd-bbfe-3e0b4d335e7d" providerId="ADAL" clId="{55D9674F-992C-4432-BB26-59E4A7889D8D}" dt="2023-06-29T13:32:06.524" v="681" actId="478"/>
          <ac:spMkLst>
            <pc:docMk/>
            <pc:sldMk cId="1240524598" sldId="650"/>
            <ac:spMk id="11" creationId="{C3D1F508-9491-A727-C7F3-C3A949FACE2B}"/>
          </ac:spMkLst>
        </pc:spChg>
        <pc:spChg chg="add mod">
          <ac:chgData name="Adeline DELOR" userId="bb9e3441-be28-42dd-bbfe-3e0b4d335e7d" providerId="ADAL" clId="{55D9674F-992C-4432-BB26-59E4A7889D8D}" dt="2023-06-29T13:31:50.149" v="673" actId="790"/>
          <ac:spMkLst>
            <pc:docMk/>
            <pc:sldMk cId="1240524598" sldId="650"/>
            <ac:spMk id="13" creationId="{705DFC28-97AA-5FBD-FCF7-C05AB8038317}"/>
          </ac:spMkLst>
        </pc:spChg>
        <pc:spChg chg="add mod">
          <ac:chgData name="Adeline DELOR" userId="bb9e3441-be28-42dd-bbfe-3e0b4d335e7d" providerId="ADAL" clId="{55D9674F-992C-4432-BB26-59E4A7889D8D}" dt="2023-07-31T13:30:12.748" v="1068" actId="790"/>
          <ac:spMkLst>
            <pc:docMk/>
            <pc:sldMk cId="1240524598" sldId="650"/>
            <ac:spMk id="14" creationId="{E0A9F878-8501-53A5-1165-7D49D55B000D}"/>
          </ac:spMkLst>
        </pc:spChg>
        <pc:spChg chg="add mod">
          <ac:chgData name="Adeline DELOR" userId="bb9e3441-be28-42dd-bbfe-3e0b4d335e7d" providerId="ADAL" clId="{55D9674F-992C-4432-BB26-59E4A7889D8D}" dt="2023-06-29T13:33:26.560" v="723"/>
          <ac:spMkLst>
            <pc:docMk/>
            <pc:sldMk cId="1240524598" sldId="650"/>
            <ac:spMk id="16" creationId="{9209F979-213F-D311-0C2A-807DEF9216C1}"/>
          </ac:spMkLst>
        </pc:spChg>
        <pc:picChg chg="del">
          <ac:chgData name="Adeline DELOR" userId="bb9e3441-be28-42dd-bbfe-3e0b4d335e7d" providerId="ADAL" clId="{55D9674F-992C-4432-BB26-59E4A7889D8D}" dt="2023-06-29T13:32:07.783" v="682" actId="478"/>
          <ac:picMkLst>
            <pc:docMk/>
            <pc:sldMk cId="1240524598" sldId="650"/>
            <ac:picMk id="12" creationId="{C09D0921-B13E-386D-A96A-0CD38F75DA4A}"/>
          </ac:picMkLst>
        </pc:picChg>
        <pc:picChg chg="add mod">
          <ac:chgData name="Adeline DELOR" userId="bb9e3441-be28-42dd-bbfe-3e0b4d335e7d" providerId="ADAL" clId="{55D9674F-992C-4432-BB26-59E4A7889D8D}" dt="2023-06-29T13:33:03.684" v="718"/>
          <ac:picMkLst>
            <pc:docMk/>
            <pc:sldMk cId="1240524598" sldId="650"/>
            <ac:picMk id="15" creationId="{2CF4EB17-4A5E-7039-B7BE-D925BE9D22BC}"/>
          </ac:picMkLst>
        </pc:picChg>
        <pc:picChg chg="del">
          <ac:chgData name="Adeline DELOR" userId="bb9e3441-be28-42dd-bbfe-3e0b4d335e7d" providerId="ADAL" clId="{55D9674F-992C-4432-BB26-59E4A7889D8D}" dt="2023-06-29T13:32:00.158" v="678" actId="478"/>
          <ac:picMkLst>
            <pc:docMk/>
            <pc:sldMk cId="1240524598" sldId="650"/>
            <ac:picMk id="2052" creationId="{5BC5D01E-BA20-6D2F-C3CC-60CE899BEAB2}"/>
          </ac:picMkLst>
        </pc:picChg>
      </pc:sldChg>
      <pc:sldChg chg="addSp delSp modSp mod ord">
        <pc:chgData name="Adeline DELOR" userId="bb9e3441-be28-42dd-bbfe-3e0b4d335e7d" providerId="ADAL" clId="{55D9674F-992C-4432-BB26-59E4A7889D8D}" dt="2023-07-31T13:29:34.087" v="1067"/>
        <pc:sldMkLst>
          <pc:docMk/>
          <pc:sldMk cId="2866327662" sldId="654"/>
        </pc:sldMkLst>
        <pc:spChg chg="del">
          <ac:chgData name="Adeline DELOR" userId="bb9e3441-be28-42dd-bbfe-3e0b4d335e7d" providerId="ADAL" clId="{55D9674F-992C-4432-BB26-59E4A7889D8D}" dt="2023-06-29T09:54:38.585" v="57" actId="478"/>
          <ac:spMkLst>
            <pc:docMk/>
            <pc:sldMk cId="2866327662" sldId="654"/>
            <ac:spMk id="2" creationId="{55885D74-86E1-25A4-9FE5-4512FF1111F7}"/>
          </ac:spMkLst>
        </pc:spChg>
        <pc:spChg chg="add mod">
          <ac:chgData name="Adeline DELOR" userId="bb9e3441-be28-42dd-bbfe-3e0b4d335e7d" providerId="ADAL" clId="{55D9674F-992C-4432-BB26-59E4A7889D8D}" dt="2023-06-30T15:00:45.124" v="1065" actId="1076"/>
          <ac:spMkLst>
            <pc:docMk/>
            <pc:sldMk cId="2866327662" sldId="654"/>
            <ac:spMk id="3" creationId="{AD85FA55-B1D7-D214-3A94-37485F9D564F}"/>
          </ac:spMkLst>
        </pc:spChg>
        <pc:spChg chg="add del">
          <ac:chgData name="Adeline DELOR" userId="bb9e3441-be28-42dd-bbfe-3e0b4d335e7d" providerId="ADAL" clId="{55D9674F-992C-4432-BB26-59E4A7889D8D}" dt="2023-06-29T09:52:15.421" v="2" actId="478"/>
          <ac:spMkLst>
            <pc:docMk/>
            <pc:sldMk cId="2866327662" sldId="654"/>
            <ac:spMk id="9" creationId="{08377BB5-0013-5D17-FC36-138058B4B1D7}"/>
          </ac:spMkLst>
        </pc:spChg>
        <pc:spChg chg="add mod">
          <ac:chgData name="Adeline DELOR" userId="bb9e3441-be28-42dd-bbfe-3e0b4d335e7d" providerId="ADAL" clId="{55D9674F-992C-4432-BB26-59E4A7889D8D}" dt="2023-06-29T09:53:38.417" v="28" actId="1076"/>
          <ac:spMkLst>
            <pc:docMk/>
            <pc:sldMk cId="2866327662" sldId="654"/>
            <ac:spMk id="12" creationId="{CE161B79-6915-BCE9-CE0B-B7A772B07546}"/>
          </ac:spMkLst>
        </pc:spChg>
        <pc:spChg chg="add mod">
          <ac:chgData name="Adeline DELOR" userId="bb9e3441-be28-42dd-bbfe-3e0b4d335e7d" providerId="ADAL" clId="{55D9674F-992C-4432-BB26-59E4A7889D8D}" dt="2023-06-30T11:47:44.765" v="1022" actId="20577"/>
          <ac:spMkLst>
            <pc:docMk/>
            <pc:sldMk cId="2866327662" sldId="654"/>
            <ac:spMk id="13" creationId="{5D15707D-DE12-E44F-0862-70C0AB62AC7F}"/>
          </ac:spMkLst>
        </pc:spChg>
        <pc:spChg chg="add del mod">
          <ac:chgData name="Adeline DELOR" userId="bb9e3441-be28-42dd-bbfe-3e0b4d335e7d" providerId="ADAL" clId="{55D9674F-992C-4432-BB26-59E4A7889D8D}" dt="2023-06-29T09:54:40.700" v="58" actId="478"/>
          <ac:spMkLst>
            <pc:docMk/>
            <pc:sldMk cId="2866327662" sldId="654"/>
            <ac:spMk id="15" creationId="{120975F1-2912-5470-0ABF-641CFEEC05DE}"/>
          </ac:spMkLst>
        </pc:spChg>
        <pc:spChg chg="add mod">
          <ac:chgData name="Adeline DELOR" userId="bb9e3441-be28-42dd-bbfe-3e0b4d335e7d" providerId="ADAL" clId="{55D9674F-992C-4432-BB26-59E4A7889D8D}" dt="2023-06-30T11:48:37.245" v="1028" actId="1076"/>
          <ac:spMkLst>
            <pc:docMk/>
            <pc:sldMk cId="2866327662" sldId="654"/>
            <ac:spMk id="16" creationId="{08F81437-A668-8E1B-D705-489EFF3FD683}"/>
          </ac:spMkLst>
        </pc:spChg>
        <pc:spChg chg="add mod">
          <ac:chgData name="Adeline DELOR" userId="bb9e3441-be28-42dd-bbfe-3e0b4d335e7d" providerId="ADAL" clId="{55D9674F-992C-4432-BB26-59E4A7889D8D}" dt="2023-06-30T11:48:14.144" v="1025" actId="1076"/>
          <ac:spMkLst>
            <pc:docMk/>
            <pc:sldMk cId="2866327662" sldId="654"/>
            <ac:spMk id="17" creationId="{C899FEDE-12A2-6054-97FD-9A05EC3F59A2}"/>
          </ac:spMkLst>
        </pc:spChg>
        <pc:picChg chg="add mod modCrop">
          <ac:chgData name="Adeline DELOR" userId="bb9e3441-be28-42dd-bbfe-3e0b4d335e7d" providerId="ADAL" clId="{55D9674F-992C-4432-BB26-59E4A7889D8D}" dt="2023-06-30T11:48:25.784" v="1027" actId="1076"/>
          <ac:picMkLst>
            <pc:docMk/>
            <pc:sldMk cId="2866327662" sldId="654"/>
            <ac:picMk id="2" creationId="{953872C6-48E9-6A75-1800-1E9F568637CA}"/>
          </ac:picMkLst>
        </pc:picChg>
        <pc:picChg chg="add del mod">
          <ac:chgData name="Adeline DELOR" userId="bb9e3441-be28-42dd-bbfe-3e0b4d335e7d" providerId="ADAL" clId="{55D9674F-992C-4432-BB26-59E4A7889D8D}" dt="2023-06-30T11:08:29.903" v="766" actId="478"/>
          <ac:picMkLst>
            <pc:docMk/>
            <pc:sldMk cId="2866327662" sldId="654"/>
            <ac:picMk id="3" creationId="{72722631-61F0-4691-CFB2-A6B80B1A99B2}"/>
          </ac:picMkLst>
        </pc:picChg>
        <pc:picChg chg="del">
          <ac:chgData name="Adeline DELOR" userId="bb9e3441-be28-42dd-bbfe-3e0b4d335e7d" providerId="ADAL" clId="{55D9674F-992C-4432-BB26-59E4A7889D8D}" dt="2023-06-29T09:52:00.351" v="0" actId="478"/>
          <ac:picMkLst>
            <pc:docMk/>
            <pc:sldMk cId="2866327662" sldId="654"/>
            <ac:picMk id="3" creationId="{B48015E0-71A6-6190-D7FF-9BFF4A4EC7F1}"/>
          </ac:picMkLst>
        </pc:picChg>
        <pc:picChg chg="del">
          <ac:chgData name="Adeline DELOR" userId="bb9e3441-be28-42dd-bbfe-3e0b4d335e7d" providerId="ADAL" clId="{55D9674F-992C-4432-BB26-59E4A7889D8D}" dt="2023-06-29T09:53:45.711" v="29" actId="478"/>
          <ac:picMkLst>
            <pc:docMk/>
            <pc:sldMk cId="2866327662" sldId="654"/>
            <ac:picMk id="4" creationId="{39B1AAF1-BC9D-9943-A6B1-AFE8B70F3A2B}"/>
          </ac:picMkLst>
        </pc:picChg>
        <pc:picChg chg="add mod modCrop">
          <ac:chgData name="Adeline DELOR" userId="bb9e3441-be28-42dd-bbfe-3e0b4d335e7d" providerId="ADAL" clId="{55D9674F-992C-4432-BB26-59E4A7889D8D}" dt="2023-06-30T11:48:25.784" v="1027" actId="1076"/>
          <ac:picMkLst>
            <pc:docMk/>
            <pc:sldMk cId="2866327662" sldId="654"/>
            <ac:picMk id="4" creationId="{864A8116-6728-1BE7-FCAF-F33C7ACB6299}"/>
          </ac:picMkLst>
        </pc:picChg>
        <pc:picChg chg="del">
          <ac:chgData name="Adeline DELOR" userId="bb9e3441-be28-42dd-bbfe-3e0b4d335e7d" providerId="ADAL" clId="{55D9674F-992C-4432-BB26-59E4A7889D8D}" dt="2023-06-30T11:02:56.781" v="734" actId="478"/>
          <ac:picMkLst>
            <pc:docMk/>
            <pc:sldMk cId="2866327662" sldId="654"/>
            <ac:picMk id="5" creationId="{A00DD6F5-603D-8115-4F95-982D6587BC57}"/>
          </ac:picMkLst>
        </pc:picChg>
        <pc:picChg chg="del">
          <ac:chgData name="Adeline DELOR" userId="bb9e3441-be28-42dd-bbfe-3e0b4d335e7d" providerId="ADAL" clId="{55D9674F-992C-4432-BB26-59E4A7889D8D}" dt="2023-06-30T11:10:51.284" v="789" actId="478"/>
          <ac:picMkLst>
            <pc:docMk/>
            <pc:sldMk cId="2866327662" sldId="654"/>
            <ac:picMk id="6" creationId="{ED5CFE3E-813D-59A0-16CC-DCEFB733456E}"/>
          </ac:picMkLst>
        </pc:picChg>
        <pc:picChg chg="del">
          <ac:chgData name="Adeline DELOR" userId="bb9e3441-be28-42dd-bbfe-3e0b4d335e7d" providerId="ADAL" clId="{55D9674F-992C-4432-BB26-59E4A7889D8D}" dt="2023-06-30T11:08:19.956" v="762" actId="478"/>
          <ac:picMkLst>
            <pc:docMk/>
            <pc:sldMk cId="2866327662" sldId="654"/>
            <ac:picMk id="7" creationId="{02B20238-3C1D-7354-C3C1-28081AC801FA}"/>
          </ac:picMkLst>
        </pc:picChg>
        <pc:picChg chg="del">
          <ac:chgData name="Adeline DELOR" userId="bb9e3441-be28-42dd-bbfe-3e0b4d335e7d" providerId="ADAL" clId="{55D9674F-992C-4432-BB26-59E4A7889D8D}" dt="2023-06-30T11:04:20.652" v="743" actId="478"/>
          <ac:picMkLst>
            <pc:docMk/>
            <pc:sldMk cId="2866327662" sldId="654"/>
            <ac:picMk id="8" creationId="{7CACFB07-F5B4-1B1C-B7FA-B4ECA4E2C94E}"/>
          </ac:picMkLst>
        </pc:picChg>
        <pc:picChg chg="add mod modCrop">
          <ac:chgData name="Adeline DELOR" userId="bb9e3441-be28-42dd-bbfe-3e0b4d335e7d" providerId="ADAL" clId="{55D9674F-992C-4432-BB26-59E4A7889D8D}" dt="2023-06-30T11:48:25.784" v="1027" actId="1076"/>
          <ac:picMkLst>
            <pc:docMk/>
            <pc:sldMk cId="2866327662" sldId="654"/>
            <ac:picMk id="9" creationId="{0EB7052E-5D91-4A88-472C-021C98DAF407}"/>
          </ac:picMkLst>
        </pc:picChg>
        <pc:picChg chg="del">
          <ac:chgData name="Adeline DELOR" userId="bb9e3441-be28-42dd-bbfe-3e0b4d335e7d" providerId="ADAL" clId="{55D9674F-992C-4432-BB26-59E4A7889D8D}" dt="2023-06-29T09:54:30.358" v="56" actId="478"/>
          <ac:picMkLst>
            <pc:docMk/>
            <pc:sldMk cId="2866327662" sldId="654"/>
            <ac:picMk id="10" creationId="{32AD7C96-1CD4-3F1D-8830-3012AD525327}"/>
          </ac:picMkLst>
        </pc:picChg>
        <pc:picChg chg="del">
          <ac:chgData name="Adeline DELOR" userId="bb9e3441-be28-42dd-bbfe-3e0b4d335e7d" providerId="ADAL" clId="{55D9674F-992C-4432-BB26-59E4A7889D8D}" dt="2023-06-29T09:54:21.231" v="55" actId="478"/>
          <ac:picMkLst>
            <pc:docMk/>
            <pc:sldMk cId="2866327662" sldId="654"/>
            <ac:picMk id="11" creationId="{A96EE213-1CAF-99A4-B476-26C461B8C1D1}"/>
          </ac:picMkLst>
        </pc:picChg>
        <pc:picChg chg="add mod">
          <ac:chgData name="Adeline DELOR" userId="bb9e3441-be28-42dd-bbfe-3e0b4d335e7d" providerId="ADAL" clId="{55D9674F-992C-4432-BB26-59E4A7889D8D}" dt="2023-06-30T11:48:25.784" v="1027" actId="1076"/>
          <ac:picMkLst>
            <pc:docMk/>
            <pc:sldMk cId="2866327662" sldId="654"/>
            <ac:picMk id="1026" creationId="{6CFFE144-E1CD-9E00-CCE2-E0F33DA955F7}"/>
          </ac:picMkLst>
        </pc:picChg>
      </pc:sldChg>
      <pc:sldChg chg="addSp delSp modSp mod">
        <pc:chgData name="Adeline DELOR" userId="bb9e3441-be28-42dd-bbfe-3e0b4d335e7d" providerId="ADAL" clId="{55D9674F-992C-4432-BB26-59E4A7889D8D}" dt="2023-06-30T11:53:30.105" v="1030" actId="790"/>
        <pc:sldMkLst>
          <pc:docMk/>
          <pc:sldMk cId="3074572288" sldId="656"/>
        </pc:sldMkLst>
        <pc:spChg chg="mod">
          <ac:chgData name="Adeline DELOR" userId="bb9e3441-be28-42dd-bbfe-3e0b4d335e7d" providerId="ADAL" clId="{55D9674F-992C-4432-BB26-59E4A7889D8D}" dt="2023-06-30T11:53:30.105" v="1030" actId="790"/>
          <ac:spMkLst>
            <pc:docMk/>
            <pc:sldMk cId="3074572288" sldId="656"/>
            <ac:spMk id="3" creationId="{A240FDFF-9939-E353-A077-D09F5BB64C44}"/>
          </ac:spMkLst>
        </pc:spChg>
        <pc:spChg chg="del">
          <ac:chgData name="Adeline DELOR" userId="bb9e3441-be28-42dd-bbfe-3e0b4d335e7d" providerId="ADAL" clId="{55D9674F-992C-4432-BB26-59E4A7889D8D}" dt="2023-06-29T10:04:56.333" v="478" actId="478"/>
          <ac:spMkLst>
            <pc:docMk/>
            <pc:sldMk cId="3074572288" sldId="656"/>
            <ac:spMk id="4" creationId="{EA206869-17E4-3D13-5DDB-39EB0A92F7F8}"/>
          </ac:spMkLst>
        </pc:spChg>
        <pc:spChg chg="add mod">
          <ac:chgData name="Adeline DELOR" userId="bb9e3441-be28-42dd-bbfe-3e0b4d335e7d" providerId="ADAL" clId="{55D9674F-992C-4432-BB26-59E4A7889D8D}" dt="2023-06-29T10:06:23.700" v="514" actId="1076"/>
          <ac:spMkLst>
            <pc:docMk/>
            <pc:sldMk cId="3074572288" sldId="656"/>
            <ac:spMk id="5" creationId="{6097F49B-90C1-53B4-0404-96F98425B590}"/>
          </ac:spMkLst>
        </pc:spChg>
        <pc:spChg chg="add mod">
          <ac:chgData name="Adeline DELOR" userId="bb9e3441-be28-42dd-bbfe-3e0b4d335e7d" providerId="ADAL" clId="{55D9674F-992C-4432-BB26-59E4A7889D8D}" dt="2023-06-29T10:06:18.796" v="513"/>
          <ac:spMkLst>
            <pc:docMk/>
            <pc:sldMk cId="3074572288" sldId="656"/>
            <ac:spMk id="6" creationId="{AEBB688B-06D3-2AF3-F1F0-D7E36F22B726}"/>
          </ac:spMkLst>
        </pc:spChg>
        <pc:spChg chg="del">
          <ac:chgData name="Adeline DELOR" userId="bb9e3441-be28-42dd-bbfe-3e0b4d335e7d" providerId="ADAL" clId="{55D9674F-992C-4432-BB26-59E4A7889D8D}" dt="2023-06-29T10:04:59.168" v="479" actId="478"/>
          <ac:spMkLst>
            <pc:docMk/>
            <pc:sldMk cId="3074572288" sldId="656"/>
            <ac:spMk id="8" creationId="{7B31DB91-415F-11BF-E8F0-A89ECF5392CF}"/>
          </ac:spMkLst>
        </pc:spChg>
        <pc:picChg chg="del">
          <ac:chgData name="Adeline DELOR" userId="bb9e3441-be28-42dd-bbfe-3e0b4d335e7d" providerId="ADAL" clId="{55D9674F-992C-4432-BB26-59E4A7889D8D}" dt="2023-06-29T10:05:16.915" v="482" actId="478"/>
          <ac:picMkLst>
            <pc:docMk/>
            <pc:sldMk cId="3074572288" sldId="656"/>
            <ac:picMk id="10" creationId="{4C80E895-B073-C4BB-B3CB-64BFBC10BF41}"/>
          </ac:picMkLst>
        </pc:picChg>
        <pc:picChg chg="del">
          <ac:chgData name="Adeline DELOR" userId="bb9e3441-be28-42dd-bbfe-3e0b4d335e7d" providerId="ADAL" clId="{55D9674F-992C-4432-BB26-59E4A7889D8D}" dt="2023-06-29T10:05:02.650" v="480" actId="478"/>
          <ac:picMkLst>
            <pc:docMk/>
            <pc:sldMk cId="3074572288" sldId="656"/>
            <ac:picMk id="13" creationId="{22DB0B7B-6CA2-945A-B80B-AE6C3665E7D0}"/>
          </ac:picMkLst>
        </pc:picChg>
        <pc:picChg chg="del">
          <ac:chgData name="Adeline DELOR" userId="bb9e3441-be28-42dd-bbfe-3e0b4d335e7d" providerId="ADAL" clId="{55D9674F-992C-4432-BB26-59E4A7889D8D}" dt="2023-06-29T10:05:05.256" v="481" actId="478"/>
          <ac:picMkLst>
            <pc:docMk/>
            <pc:sldMk cId="3074572288" sldId="656"/>
            <ac:picMk id="15" creationId="{138B72B2-EB4A-7C96-FCAD-E5F68D3B118C}"/>
          </ac:picMkLst>
        </pc:picChg>
      </pc:sldChg>
      <pc:sldChg chg="del">
        <pc:chgData name="Adeline DELOR" userId="bb9e3441-be28-42dd-bbfe-3e0b4d335e7d" providerId="ADAL" clId="{55D9674F-992C-4432-BB26-59E4A7889D8D}" dt="2023-06-29T10:17:47.599" v="515" actId="2696"/>
        <pc:sldMkLst>
          <pc:docMk/>
          <pc:sldMk cId="176152606" sldId="657"/>
        </pc:sldMkLst>
      </pc:sldChg>
      <pc:sldChg chg="addSp delSp modSp mod">
        <pc:chgData name="Adeline DELOR" userId="bb9e3441-be28-42dd-bbfe-3e0b4d335e7d" providerId="ADAL" clId="{55D9674F-992C-4432-BB26-59E4A7889D8D}" dt="2023-06-29T13:33:15.900" v="721"/>
        <pc:sldMkLst>
          <pc:docMk/>
          <pc:sldMk cId="1038597794" sldId="658"/>
        </pc:sldMkLst>
        <pc:spChg chg="add mod">
          <ac:chgData name="Adeline DELOR" userId="bb9e3441-be28-42dd-bbfe-3e0b4d335e7d" providerId="ADAL" clId="{55D9674F-992C-4432-BB26-59E4A7889D8D}" dt="2023-06-29T13:33:15.900" v="721"/>
          <ac:spMkLst>
            <pc:docMk/>
            <pc:sldMk cId="1038597794" sldId="658"/>
            <ac:spMk id="3" creationId="{A9BC97BC-BA22-4A18-D7D5-62EDC4FA11C1}"/>
          </ac:spMkLst>
        </pc:spChg>
        <pc:spChg chg="mod">
          <ac:chgData name="Adeline DELOR" userId="bb9e3441-be28-42dd-bbfe-3e0b4d335e7d" providerId="ADAL" clId="{55D9674F-992C-4432-BB26-59E4A7889D8D}" dt="2023-06-29T13:29:59.997" v="627" actId="20577"/>
          <ac:spMkLst>
            <pc:docMk/>
            <pc:sldMk cId="1038597794" sldId="658"/>
            <ac:spMk id="9" creationId="{D1185096-F334-0C5E-38D7-B9168032C68E}"/>
          </ac:spMkLst>
        </pc:spChg>
        <pc:picChg chg="del">
          <ac:chgData name="Adeline DELOR" userId="bb9e3441-be28-42dd-bbfe-3e0b4d335e7d" providerId="ADAL" clId="{55D9674F-992C-4432-BB26-59E4A7889D8D}" dt="2023-06-29T13:33:10.970" v="720" actId="478"/>
          <ac:picMkLst>
            <pc:docMk/>
            <pc:sldMk cId="1038597794" sldId="658"/>
            <ac:picMk id="2" creationId="{B747AEFF-0F26-AF47-09FC-47E860B06EB5}"/>
          </ac:picMkLst>
        </pc:picChg>
        <pc:picChg chg="del">
          <ac:chgData name="Adeline DELOR" userId="bb9e3441-be28-42dd-bbfe-3e0b4d335e7d" providerId="ADAL" clId="{55D9674F-992C-4432-BB26-59E4A7889D8D}" dt="2023-06-29T13:30:01.885" v="628" actId="478"/>
          <ac:picMkLst>
            <pc:docMk/>
            <pc:sldMk cId="1038597794" sldId="658"/>
            <ac:picMk id="1026" creationId="{ED8A2DB1-98F0-A2AB-F851-80A006D1D307}"/>
          </ac:picMkLst>
        </pc:picChg>
      </pc:sldChg>
      <pc:sldChg chg="addSp delSp modSp mod">
        <pc:chgData name="Adeline DELOR" userId="bb9e3441-be28-42dd-bbfe-3e0b4d335e7d" providerId="ADAL" clId="{55D9674F-992C-4432-BB26-59E4A7889D8D}" dt="2023-06-30T11:54:54.174" v="1033" actId="790"/>
        <pc:sldMkLst>
          <pc:docMk/>
          <pc:sldMk cId="2815434689" sldId="659"/>
        </pc:sldMkLst>
        <pc:spChg chg="del">
          <ac:chgData name="Adeline DELOR" userId="bb9e3441-be28-42dd-bbfe-3e0b4d335e7d" providerId="ADAL" clId="{55D9674F-992C-4432-BB26-59E4A7889D8D}" dt="2023-06-30T11:17:02.946" v="1007" actId="478"/>
          <ac:spMkLst>
            <pc:docMk/>
            <pc:sldMk cId="2815434689" sldId="659"/>
            <ac:spMk id="3" creationId="{44EBC99C-4234-BC5E-A327-4066ED2A3606}"/>
          </ac:spMkLst>
        </pc:spChg>
        <pc:spChg chg="del">
          <ac:chgData name="Adeline DELOR" userId="bb9e3441-be28-42dd-bbfe-3e0b4d335e7d" providerId="ADAL" clId="{55D9674F-992C-4432-BB26-59E4A7889D8D}" dt="2023-06-30T11:17:41.559" v="1010" actId="478"/>
          <ac:spMkLst>
            <pc:docMk/>
            <pc:sldMk cId="2815434689" sldId="659"/>
            <ac:spMk id="6" creationId="{FE45825C-0904-0872-3F71-4BA7BE991FB8}"/>
          </ac:spMkLst>
        </pc:spChg>
        <pc:spChg chg="del">
          <ac:chgData name="Adeline DELOR" userId="bb9e3441-be28-42dd-bbfe-3e0b4d335e7d" providerId="ADAL" clId="{55D9674F-992C-4432-BB26-59E4A7889D8D}" dt="2023-06-30T11:17:41.559" v="1010" actId="478"/>
          <ac:spMkLst>
            <pc:docMk/>
            <pc:sldMk cId="2815434689" sldId="659"/>
            <ac:spMk id="7" creationId="{6E05E62D-F6EB-AD88-E89A-AE2E0D66C54F}"/>
          </ac:spMkLst>
        </pc:spChg>
        <pc:spChg chg="mod">
          <ac:chgData name="Adeline DELOR" userId="bb9e3441-be28-42dd-bbfe-3e0b4d335e7d" providerId="ADAL" clId="{55D9674F-992C-4432-BB26-59E4A7889D8D}" dt="2023-06-30T11:54:54.174" v="1033" actId="790"/>
          <ac:spMkLst>
            <pc:docMk/>
            <pc:sldMk cId="2815434689" sldId="659"/>
            <ac:spMk id="9" creationId="{D1185096-F334-0C5E-38D7-B9168032C68E}"/>
          </ac:spMkLst>
        </pc:spChg>
        <pc:spChg chg="del mod">
          <ac:chgData name="Adeline DELOR" userId="bb9e3441-be28-42dd-bbfe-3e0b4d335e7d" providerId="ADAL" clId="{55D9674F-992C-4432-BB26-59E4A7889D8D}" dt="2023-06-30T11:17:23.445" v="1009" actId="478"/>
          <ac:spMkLst>
            <pc:docMk/>
            <pc:sldMk cId="2815434689" sldId="659"/>
            <ac:spMk id="10" creationId="{3A490AD7-4E86-6FAC-D7CC-C884A7F1C55A}"/>
          </ac:spMkLst>
        </pc:spChg>
        <pc:spChg chg="del mod">
          <ac:chgData name="Adeline DELOR" userId="bb9e3441-be28-42dd-bbfe-3e0b4d335e7d" providerId="ADAL" clId="{55D9674F-992C-4432-BB26-59E4A7889D8D}" dt="2023-06-30T11:17:23.445" v="1009" actId="478"/>
          <ac:spMkLst>
            <pc:docMk/>
            <pc:sldMk cId="2815434689" sldId="659"/>
            <ac:spMk id="11" creationId="{2C965118-55A0-84F1-1F24-FA091B0CBF7F}"/>
          </ac:spMkLst>
        </pc:spChg>
        <pc:spChg chg="del mod">
          <ac:chgData name="Adeline DELOR" userId="bb9e3441-be28-42dd-bbfe-3e0b4d335e7d" providerId="ADAL" clId="{55D9674F-992C-4432-BB26-59E4A7889D8D}" dt="2023-06-30T11:17:23.445" v="1009" actId="478"/>
          <ac:spMkLst>
            <pc:docMk/>
            <pc:sldMk cId="2815434689" sldId="659"/>
            <ac:spMk id="12" creationId="{C8D23B8A-A1E0-FB0F-FEF8-55BE36F98EA5}"/>
          </ac:spMkLst>
        </pc:spChg>
        <pc:spChg chg="add mod">
          <ac:chgData name="Adeline DELOR" userId="bb9e3441-be28-42dd-bbfe-3e0b4d335e7d" providerId="ADAL" clId="{55D9674F-992C-4432-BB26-59E4A7889D8D}" dt="2023-06-29T13:33:17.364" v="722"/>
          <ac:spMkLst>
            <pc:docMk/>
            <pc:sldMk cId="2815434689" sldId="659"/>
            <ac:spMk id="14" creationId="{BBB2109F-B951-BE47-F264-8EC58E2919F4}"/>
          </ac:spMkLst>
        </pc:spChg>
        <pc:spChg chg="add mod">
          <ac:chgData name="Adeline DELOR" userId="bb9e3441-be28-42dd-bbfe-3e0b4d335e7d" providerId="ADAL" clId="{55D9674F-992C-4432-BB26-59E4A7889D8D}" dt="2023-06-30T11:16:58.123" v="1006" actId="20577"/>
          <ac:spMkLst>
            <pc:docMk/>
            <pc:sldMk cId="2815434689" sldId="659"/>
            <ac:spMk id="15" creationId="{5AE9698B-4629-910B-CF92-0E2771765FF6}"/>
          </ac:spMkLst>
        </pc:spChg>
        <pc:spChg chg="del">
          <ac:chgData name="Adeline DELOR" userId="bb9e3441-be28-42dd-bbfe-3e0b4d335e7d" providerId="ADAL" clId="{55D9674F-992C-4432-BB26-59E4A7889D8D}" dt="2023-06-30T11:17:41.559" v="1010" actId="478"/>
          <ac:spMkLst>
            <pc:docMk/>
            <pc:sldMk cId="2815434689" sldId="659"/>
            <ac:spMk id="24" creationId="{FC3695A2-E1F3-6E1F-428A-E7D5CC829224}"/>
          </ac:spMkLst>
        </pc:spChg>
        <pc:spChg chg="del">
          <ac:chgData name="Adeline DELOR" userId="bb9e3441-be28-42dd-bbfe-3e0b4d335e7d" providerId="ADAL" clId="{55D9674F-992C-4432-BB26-59E4A7889D8D}" dt="2023-06-30T11:17:41.559" v="1010" actId="478"/>
          <ac:spMkLst>
            <pc:docMk/>
            <pc:sldMk cId="2815434689" sldId="659"/>
            <ac:spMk id="25" creationId="{039D5AFF-4B05-07AC-6F27-26793F039BC6}"/>
          </ac:spMkLst>
        </pc:spChg>
        <pc:spChg chg="del">
          <ac:chgData name="Adeline DELOR" userId="bb9e3441-be28-42dd-bbfe-3e0b4d335e7d" providerId="ADAL" clId="{55D9674F-992C-4432-BB26-59E4A7889D8D}" dt="2023-06-30T11:17:41.559" v="1010" actId="478"/>
          <ac:spMkLst>
            <pc:docMk/>
            <pc:sldMk cId="2815434689" sldId="659"/>
            <ac:spMk id="26" creationId="{B24F5A0C-9AE2-362F-DA58-CA3D0AC41C15}"/>
          </ac:spMkLst>
        </pc:spChg>
        <pc:spChg chg="del">
          <ac:chgData name="Adeline DELOR" userId="bb9e3441-be28-42dd-bbfe-3e0b4d335e7d" providerId="ADAL" clId="{55D9674F-992C-4432-BB26-59E4A7889D8D}" dt="2023-06-30T11:17:41.559" v="1010" actId="478"/>
          <ac:spMkLst>
            <pc:docMk/>
            <pc:sldMk cId="2815434689" sldId="659"/>
            <ac:spMk id="27" creationId="{7883591F-3AE6-87C5-D3BA-9E8C9CC160B6}"/>
          </ac:spMkLst>
        </pc:spChg>
        <pc:spChg chg="del">
          <ac:chgData name="Adeline DELOR" userId="bb9e3441-be28-42dd-bbfe-3e0b4d335e7d" providerId="ADAL" clId="{55D9674F-992C-4432-BB26-59E4A7889D8D}" dt="2023-06-30T11:17:41.559" v="1010" actId="478"/>
          <ac:spMkLst>
            <pc:docMk/>
            <pc:sldMk cId="2815434689" sldId="659"/>
            <ac:spMk id="28" creationId="{4FA6AC76-122E-F6B5-91CB-96FAF7D2FC3D}"/>
          </ac:spMkLst>
        </pc:spChg>
        <pc:spChg chg="del">
          <ac:chgData name="Adeline DELOR" userId="bb9e3441-be28-42dd-bbfe-3e0b4d335e7d" providerId="ADAL" clId="{55D9674F-992C-4432-BB26-59E4A7889D8D}" dt="2023-06-30T11:17:41.559" v="1010" actId="478"/>
          <ac:spMkLst>
            <pc:docMk/>
            <pc:sldMk cId="2815434689" sldId="659"/>
            <ac:spMk id="29" creationId="{1F07F3FB-9B3E-1610-9664-A73FFB6C6E69}"/>
          </ac:spMkLst>
        </pc:spChg>
        <pc:grpChg chg="del">
          <ac:chgData name="Adeline DELOR" userId="bb9e3441-be28-42dd-bbfe-3e0b4d335e7d" providerId="ADAL" clId="{55D9674F-992C-4432-BB26-59E4A7889D8D}" dt="2023-06-30T11:17:41.559" v="1010" actId="478"/>
          <ac:grpSpMkLst>
            <pc:docMk/>
            <pc:sldMk cId="2815434689" sldId="659"/>
            <ac:grpSpMk id="22" creationId="{3DAD255A-5A9C-4992-19B4-CBA4EFBE2521}"/>
          </ac:grpSpMkLst>
        </pc:grpChg>
        <pc:grpChg chg="del">
          <ac:chgData name="Adeline DELOR" userId="bb9e3441-be28-42dd-bbfe-3e0b4d335e7d" providerId="ADAL" clId="{55D9674F-992C-4432-BB26-59E4A7889D8D}" dt="2023-06-30T11:17:41.559" v="1010" actId="478"/>
          <ac:grpSpMkLst>
            <pc:docMk/>
            <pc:sldMk cId="2815434689" sldId="659"/>
            <ac:grpSpMk id="23" creationId="{D3B27A17-6147-0431-77FE-77A32FC57B0C}"/>
          </ac:grpSpMkLst>
        </pc:grpChg>
        <pc:picChg chg="del">
          <ac:chgData name="Adeline DELOR" userId="bb9e3441-be28-42dd-bbfe-3e0b4d335e7d" providerId="ADAL" clId="{55D9674F-992C-4432-BB26-59E4A7889D8D}" dt="2023-06-30T11:17:41.559" v="1010" actId="478"/>
          <ac:picMkLst>
            <pc:docMk/>
            <pc:sldMk cId="2815434689" sldId="659"/>
            <ac:picMk id="2" creationId="{3EFE9CDB-561A-5513-30BC-1E124551BC08}"/>
          </ac:picMkLst>
        </pc:picChg>
        <pc:picChg chg="del mod">
          <ac:chgData name="Adeline DELOR" userId="bb9e3441-be28-42dd-bbfe-3e0b4d335e7d" providerId="ADAL" clId="{55D9674F-992C-4432-BB26-59E4A7889D8D}" dt="2023-06-30T11:17:23.445" v="1009" actId="478"/>
          <ac:picMkLst>
            <pc:docMk/>
            <pc:sldMk cId="2815434689" sldId="659"/>
            <ac:picMk id="5" creationId="{946B8338-D3C2-2B98-7147-52F62690185B}"/>
          </ac:picMkLst>
        </pc:picChg>
        <pc:picChg chg="del">
          <ac:chgData name="Adeline DELOR" userId="bb9e3441-be28-42dd-bbfe-3e0b4d335e7d" providerId="ADAL" clId="{55D9674F-992C-4432-BB26-59E4A7889D8D}" dt="2023-06-29T13:33:07.403" v="719" actId="478"/>
          <ac:picMkLst>
            <pc:docMk/>
            <pc:sldMk cId="2815434689" sldId="659"/>
            <ac:picMk id="30" creationId="{357F1E0C-C1C4-3A3F-52E6-83C71BB1E9BB}"/>
          </ac:picMkLst>
        </pc:picChg>
        <pc:picChg chg="del mod">
          <ac:chgData name="Adeline DELOR" userId="bb9e3441-be28-42dd-bbfe-3e0b4d335e7d" providerId="ADAL" clId="{55D9674F-992C-4432-BB26-59E4A7889D8D}" dt="2023-06-30T11:17:23.445" v="1009" actId="478"/>
          <ac:picMkLst>
            <pc:docMk/>
            <pc:sldMk cId="2815434689" sldId="659"/>
            <ac:picMk id="1026" creationId="{F357A0AC-2C5F-FDD9-03F1-C1E5EE164696}"/>
          </ac:picMkLst>
        </pc:picChg>
        <pc:picChg chg="del mod">
          <ac:chgData name="Adeline DELOR" userId="bb9e3441-be28-42dd-bbfe-3e0b4d335e7d" providerId="ADAL" clId="{55D9674F-992C-4432-BB26-59E4A7889D8D}" dt="2023-06-30T11:17:23.445" v="1009" actId="478"/>
          <ac:picMkLst>
            <pc:docMk/>
            <pc:sldMk cId="2815434689" sldId="659"/>
            <ac:picMk id="1028" creationId="{2EA570AA-E622-897D-847D-B96B4C8F5FF1}"/>
          </ac:picMkLst>
        </pc:picChg>
        <pc:picChg chg="del mod">
          <ac:chgData name="Adeline DELOR" userId="bb9e3441-be28-42dd-bbfe-3e0b4d335e7d" providerId="ADAL" clId="{55D9674F-992C-4432-BB26-59E4A7889D8D}" dt="2023-06-30T11:17:23.445" v="1009" actId="478"/>
          <ac:picMkLst>
            <pc:docMk/>
            <pc:sldMk cId="2815434689" sldId="659"/>
            <ac:picMk id="1030" creationId="{19BBEF46-5F62-40B4-170F-8AFF0B66B549}"/>
          </ac:picMkLst>
        </pc:picChg>
        <pc:picChg chg="del">
          <ac:chgData name="Adeline DELOR" userId="bb9e3441-be28-42dd-bbfe-3e0b4d335e7d" providerId="ADAL" clId="{55D9674F-992C-4432-BB26-59E4A7889D8D}" dt="2023-06-30T11:17:41.559" v="1010" actId="478"/>
          <ac:picMkLst>
            <pc:docMk/>
            <pc:sldMk cId="2815434689" sldId="659"/>
            <ac:picMk id="1032" creationId="{A55038FD-8F53-2592-8CB8-C6C564B99D81}"/>
          </ac:picMkLst>
        </pc:picChg>
        <pc:picChg chg="del">
          <ac:chgData name="Adeline DELOR" userId="bb9e3441-be28-42dd-bbfe-3e0b4d335e7d" providerId="ADAL" clId="{55D9674F-992C-4432-BB26-59E4A7889D8D}" dt="2023-06-30T11:17:41.559" v="1010" actId="478"/>
          <ac:picMkLst>
            <pc:docMk/>
            <pc:sldMk cId="2815434689" sldId="659"/>
            <ac:picMk id="1034" creationId="{04F4FBB0-F169-D484-EDAB-ED6CD572D4AF}"/>
          </ac:picMkLst>
        </pc:picChg>
        <pc:picChg chg="del mod">
          <ac:chgData name="Adeline DELOR" userId="bb9e3441-be28-42dd-bbfe-3e0b4d335e7d" providerId="ADAL" clId="{55D9674F-992C-4432-BB26-59E4A7889D8D}" dt="2023-06-30T11:17:23.445" v="1009" actId="478"/>
          <ac:picMkLst>
            <pc:docMk/>
            <pc:sldMk cId="2815434689" sldId="659"/>
            <ac:picMk id="2050" creationId="{9569158F-F89E-B07D-3856-40D20065C6B7}"/>
          </ac:picMkLst>
        </pc:picChg>
        <pc:picChg chg="del mod">
          <ac:chgData name="Adeline DELOR" userId="bb9e3441-be28-42dd-bbfe-3e0b4d335e7d" providerId="ADAL" clId="{55D9674F-992C-4432-BB26-59E4A7889D8D}" dt="2023-06-30T11:17:23.445" v="1009" actId="478"/>
          <ac:picMkLst>
            <pc:docMk/>
            <pc:sldMk cId="2815434689" sldId="659"/>
            <ac:picMk id="2052" creationId="{8C45580E-F65B-2389-06E9-2019A4EB7771}"/>
          </ac:picMkLst>
        </pc:picChg>
      </pc:sldChg>
      <pc:sldChg chg="addSp delSp modSp mod">
        <pc:chgData name="Adeline DELOR" userId="bb9e3441-be28-42dd-bbfe-3e0b4d335e7d" providerId="ADAL" clId="{55D9674F-992C-4432-BB26-59E4A7889D8D}" dt="2023-06-30T11:18:42.907" v="1014" actId="14100"/>
        <pc:sldMkLst>
          <pc:docMk/>
          <pc:sldMk cId="2930863318" sldId="660"/>
        </pc:sldMkLst>
        <pc:spChg chg="mod">
          <ac:chgData name="Adeline DELOR" userId="bb9e3441-be28-42dd-bbfe-3e0b4d335e7d" providerId="ADAL" clId="{55D9674F-992C-4432-BB26-59E4A7889D8D}" dt="2023-06-30T11:18:42.907" v="1014" actId="14100"/>
          <ac:spMkLst>
            <pc:docMk/>
            <pc:sldMk cId="2930863318" sldId="660"/>
            <ac:spMk id="2" creationId="{858F310B-F9BB-AD07-0E7F-CF2D4BCA178D}"/>
          </ac:spMkLst>
        </pc:spChg>
        <pc:spChg chg="mod">
          <ac:chgData name="Adeline DELOR" userId="bb9e3441-be28-42dd-bbfe-3e0b4d335e7d" providerId="ADAL" clId="{55D9674F-992C-4432-BB26-59E4A7889D8D}" dt="2023-06-29T10:00:38.357" v="384" actId="14100"/>
          <ac:spMkLst>
            <pc:docMk/>
            <pc:sldMk cId="2930863318" sldId="660"/>
            <ac:spMk id="3" creationId="{2B5904F1-00FA-5624-43BC-EC745BF887E1}"/>
          </ac:spMkLst>
        </pc:spChg>
        <pc:spChg chg="add mod">
          <ac:chgData name="Adeline DELOR" userId="bb9e3441-be28-42dd-bbfe-3e0b4d335e7d" providerId="ADAL" clId="{55D9674F-992C-4432-BB26-59E4A7889D8D}" dt="2023-06-29T10:01:21.891" v="393"/>
          <ac:spMkLst>
            <pc:docMk/>
            <pc:sldMk cId="2930863318" sldId="660"/>
            <ac:spMk id="5" creationId="{2DE1840D-6BCC-36B0-28F5-91352231D146}"/>
          </ac:spMkLst>
        </pc:spChg>
        <pc:spChg chg="mod">
          <ac:chgData name="Adeline DELOR" userId="bb9e3441-be28-42dd-bbfe-3e0b4d335e7d" providerId="ADAL" clId="{55D9674F-992C-4432-BB26-59E4A7889D8D}" dt="2023-06-29T10:00:42.272" v="385" actId="1076"/>
          <ac:spMkLst>
            <pc:docMk/>
            <pc:sldMk cId="2930863318" sldId="660"/>
            <ac:spMk id="9" creationId="{7E3B01D2-1C1C-7AB0-55D8-F74B940760FF}"/>
          </ac:spMkLst>
        </pc:spChg>
        <pc:spChg chg="del">
          <ac:chgData name="Adeline DELOR" userId="bb9e3441-be28-42dd-bbfe-3e0b4d335e7d" providerId="ADAL" clId="{55D9674F-992C-4432-BB26-59E4A7889D8D}" dt="2023-06-29T10:00:49.811" v="386" actId="478"/>
          <ac:spMkLst>
            <pc:docMk/>
            <pc:sldMk cId="2930863318" sldId="660"/>
            <ac:spMk id="10" creationId="{05C60D9B-37D5-DABB-9EF3-126DE3D2612D}"/>
          </ac:spMkLst>
        </pc:spChg>
        <pc:spChg chg="del mod">
          <ac:chgData name="Adeline DELOR" userId="bb9e3441-be28-42dd-bbfe-3e0b4d335e7d" providerId="ADAL" clId="{55D9674F-992C-4432-BB26-59E4A7889D8D}" dt="2023-06-29T10:00:55.310" v="389" actId="478"/>
          <ac:spMkLst>
            <pc:docMk/>
            <pc:sldMk cId="2930863318" sldId="660"/>
            <ac:spMk id="12" creationId="{C1112E14-ADD9-B828-B722-031A85A7016A}"/>
          </ac:spMkLst>
        </pc:spChg>
        <pc:spChg chg="del">
          <ac:chgData name="Adeline DELOR" userId="bb9e3441-be28-42dd-bbfe-3e0b4d335e7d" providerId="ADAL" clId="{55D9674F-992C-4432-BB26-59E4A7889D8D}" dt="2023-06-29T10:00:51.617" v="387" actId="478"/>
          <ac:spMkLst>
            <pc:docMk/>
            <pc:sldMk cId="2930863318" sldId="660"/>
            <ac:spMk id="14" creationId="{9A3486B5-E271-CA73-DF68-A19568427B00}"/>
          </ac:spMkLst>
        </pc:spChg>
        <pc:spChg chg="del">
          <ac:chgData name="Adeline DELOR" userId="bb9e3441-be28-42dd-bbfe-3e0b4d335e7d" providerId="ADAL" clId="{55D9674F-992C-4432-BB26-59E4A7889D8D}" dt="2023-06-29T10:01:11.457" v="390" actId="478"/>
          <ac:spMkLst>
            <pc:docMk/>
            <pc:sldMk cId="2930863318" sldId="660"/>
            <ac:spMk id="17" creationId="{95576C81-545E-CFA1-A25D-0414C33F96DE}"/>
          </ac:spMkLst>
        </pc:spChg>
        <pc:spChg chg="del">
          <ac:chgData name="Adeline DELOR" userId="bb9e3441-be28-42dd-bbfe-3e0b4d335e7d" providerId="ADAL" clId="{55D9674F-992C-4432-BB26-59E4A7889D8D}" dt="2023-06-29T10:01:11.457" v="390" actId="478"/>
          <ac:spMkLst>
            <pc:docMk/>
            <pc:sldMk cId="2930863318" sldId="660"/>
            <ac:spMk id="19" creationId="{EEE1A34B-09CC-330A-2A93-20AB3CD0D7EA}"/>
          </ac:spMkLst>
        </pc:spChg>
        <pc:spChg chg="del">
          <ac:chgData name="Adeline DELOR" userId="bb9e3441-be28-42dd-bbfe-3e0b4d335e7d" providerId="ADAL" clId="{55D9674F-992C-4432-BB26-59E4A7889D8D}" dt="2023-06-29T10:01:11.457" v="390" actId="478"/>
          <ac:spMkLst>
            <pc:docMk/>
            <pc:sldMk cId="2930863318" sldId="660"/>
            <ac:spMk id="21" creationId="{1A08182D-3883-66DA-EFDF-FC1B9CDA5D60}"/>
          </ac:spMkLst>
        </pc:spChg>
        <pc:spChg chg="del">
          <ac:chgData name="Adeline DELOR" userId="bb9e3441-be28-42dd-bbfe-3e0b4d335e7d" providerId="ADAL" clId="{55D9674F-992C-4432-BB26-59E4A7889D8D}" dt="2023-06-29T10:01:11.457" v="390" actId="478"/>
          <ac:spMkLst>
            <pc:docMk/>
            <pc:sldMk cId="2930863318" sldId="660"/>
            <ac:spMk id="23" creationId="{D2F5A8A2-C6C7-8C3A-7D5D-6E0C6B1B12E1}"/>
          </ac:spMkLst>
        </pc:spChg>
        <pc:spChg chg="del">
          <ac:chgData name="Adeline DELOR" userId="bb9e3441-be28-42dd-bbfe-3e0b4d335e7d" providerId="ADAL" clId="{55D9674F-992C-4432-BB26-59E4A7889D8D}" dt="2023-06-29T10:01:11.457" v="390" actId="478"/>
          <ac:spMkLst>
            <pc:docMk/>
            <pc:sldMk cId="2930863318" sldId="660"/>
            <ac:spMk id="25" creationId="{8AA58D24-48AD-F87D-4262-8F0A30F12150}"/>
          </ac:spMkLst>
        </pc:spChg>
        <pc:spChg chg="del">
          <ac:chgData name="Adeline DELOR" userId="bb9e3441-be28-42dd-bbfe-3e0b4d335e7d" providerId="ADAL" clId="{55D9674F-992C-4432-BB26-59E4A7889D8D}" dt="2023-06-29T10:01:11.457" v="390" actId="478"/>
          <ac:spMkLst>
            <pc:docMk/>
            <pc:sldMk cId="2930863318" sldId="660"/>
            <ac:spMk id="28" creationId="{D3C98956-125E-0D1C-F50C-E539EA92F308}"/>
          </ac:spMkLst>
        </pc:spChg>
        <pc:spChg chg="del">
          <ac:chgData name="Adeline DELOR" userId="bb9e3441-be28-42dd-bbfe-3e0b4d335e7d" providerId="ADAL" clId="{55D9674F-992C-4432-BB26-59E4A7889D8D}" dt="2023-06-29T10:01:11.457" v="390" actId="478"/>
          <ac:spMkLst>
            <pc:docMk/>
            <pc:sldMk cId="2930863318" sldId="660"/>
            <ac:spMk id="30" creationId="{C05C0742-800F-7ED2-858B-F40D913821D0}"/>
          </ac:spMkLst>
        </pc:spChg>
        <pc:spChg chg="del">
          <ac:chgData name="Adeline DELOR" userId="bb9e3441-be28-42dd-bbfe-3e0b4d335e7d" providerId="ADAL" clId="{55D9674F-992C-4432-BB26-59E4A7889D8D}" dt="2023-06-29T10:01:11.457" v="390" actId="478"/>
          <ac:spMkLst>
            <pc:docMk/>
            <pc:sldMk cId="2930863318" sldId="660"/>
            <ac:spMk id="32" creationId="{A5566DF2-8C91-7935-4DA9-C3D9C7FD4B50}"/>
          </ac:spMkLst>
        </pc:spChg>
        <pc:spChg chg="del">
          <ac:chgData name="Adeline DELOR" userId="bb9e3441-be28-42dd-bbfe-3e0b4d335e7d" providerId="ADAL" clId="{55D9674F-992C-4432-BB26-59E4A7889D8D}" dt="2023-06-29T10:01:11.457" v="390" actId="478"/>
          <ac:spMkLst>
            <pc:docMk/>
            <pc:sldMk cId="2930863318" sldId="660"/>
            <ac:spMk id="34" creationId="{38FF8386-74BB-4BD4-EEA8-2926A24006EC}"/>
          </ac:spMkLst>
        </pc:spChg>
        <pc:picChg chg="del">
          <ac:chgData name="Adeline DELOR" userId="bb9e3441-be28-42dd-bbfe-3e0b4d335e7d" providerId="ADAL" clId="{55D9674F-992C-4432-BB26-59E4A7889D8D}" dt="2023-06-29T10:01:16.528" v="392" actId="478"/>
          <ac:picMkLst>
            <pc:docMk/>
            <pc:sldMk cId="2930863318" sldId="660"/>
            <ac:picMk id="6" creationId="{C2B6F6A4-A16A-FFC5-0709-65E98C68D08B}"/>
          </ac:picMkLst>
        </pc:picChg>
        <pc:picChg chg="del">
          <ac:chgData name="Adeline DELOR" userId="bb9e3441-be28-42dd-bbfe-3e0b4d335e7d" providerId="ADAL" clId="{55D9674F-992C-4432-BB26-59E4A7889D8D}" dt="2023-06-29T10:01:14.464" v="391" actId="478"/>
          <ac:picMkLst>
            <pc:docMk/>
            <pc:sldMk cId="2930863318" sldId="660"/>
            <ac:picMk id="27" creationId="{00000000-0000-0000-0000-000000000000}"/>
          </ac:picMkLst>
        </pc:picChg>
      </pc:sldChg>
      <pc:sldChg chg="new del">
        <pc:chgData name="Adeline DELOR" userId="bb9e3441-be28-42dd-bbfe-3e0b4d335e7d" providerId="ADAL" clId="{55D9674F-992C-4432-BB26-59E4A7889D8D}" dt="2023-06-30T11:11:55.062" v="792" actId="47"/>
        <pc:sldMkLst>
          <pc:docMk/>
          <pc:sldMk cId="2510726950" sldId="661"/>
        </pc:sldMkLst>
      </pc:sldChg>
      <pc:sldChg chg="addSp delSp modSp add mod">
        <pc:chgData name="Adeline DELOR" userId="bb9e3441-be28-42dd-bbfe-3e0b4d335e7d" providerId="ADAL" clId="{55D9674F-992C-4432-BB26-59E4A7889D8D}" dt="2023-06-30T11:12:56.414" v="873" actId="20577"/>
        <pc:sldMkLst>
          <pc:docMk/>
          <pc:sldMk cId="2592092982" sldId="661"/>
        </pc:sldMkLst>
        <pc:spChg chg="mod">
          <ac:chgData name="Adeline DELOR" userId="bb9e3441-be28-42dd-bbfe-3e0b4d335e7d" providerId="ADAL" clId="{55D9674F-992C-4432-BB26-59E4A7889D8D}" dt="2023-06-30T11:12:29.255" v="828" actId="20577"/>
          <ac:spMkLst>
            <pc:docMk/>
            <pc:sldMk cId="2592092982" sldId="661"/>
            <ac:spMk id="3" creationId="{A240FDFF-9939-E353-A077-D09F5BB64C44}"/>
          </ac:spMkLst>
        </pc:spChg>
        <pc:spChg chg="add mod">
          <ac:chgData name="Adeline DELOR" userId="bb9e3441-be28-42dd-bbfe-3e0b4d335e7d" providerId="ADAL" clId="{55D9674F-992C-4432-BB26-59E4A7889D8D}" dt="2023-06-30T11:12:56.414" v="873" actId="20577"/>
          <ac:spMkLst>
            <pc:docMk/>
            <pc:sldMk cId="2592092982" sldId="661"/>
            <ac:spMk id="4" creationId="{135AF4CB-033C-5FEF-269D-BE6124BEB4C7}"/>
          </ac:spMkLst>
        </pc:spChg>
        <pc:spChg chg="del">
          <ac:chgData name="Adeline DELOR" userId="bb9e3441-be28-42dd-bbfe-3e0b4d335e7d" providerId="ADAL" clId="{55D9674F-992C-4432-BB26-59E4A7889D8D}" dt="2023-06-30T11:12:34.018" v="829" actId="478"/>
          <ac:spMkLst>
            <pc:docMk/>
            <pc:sldMk cId="2592092982" sldId="661"/>
            <ac:spMk id="5" creationId="{6097F49B-90C1-53B4-0404-96F98425B590}"/>
          </ac:spMkLst>
        </pc:spChg>
        <pc:spChg chg="del">
          <ac:chgData name="Adeline DELOR" userId="bb9e3441-be28-42dd-bbfe-3e0b4d335e7d" providerId="ADAL" clId="{55D9674F-992C-4432-BB26-59E4A7889D8D}" dt="2023-06-30T11:12:35.793" v="830" actId="478"/>
          <ac:spMkLst>
            <pc:docMk/>
            <pc:sldMk cId="2592092982" sldId="661"/>
            <ac:spMk id="6" creationId="{AEBB688B-06D3-2AF3-F1F0-D7E36F22B72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378C90-E738-47BB-AD14-1C17AFC36D36}" type="datetimeFigureOut">
              <a:rPr lang="fr-BE" smtClean="0"/>
              <a:pPr/>
              <a:t>31-07-23</a:t>
            </a:fld>
            <a:endParaRPr lang="fr-BE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0764A-B2C3-42B6-8955-7EF7D42526F5}" type="slidenum">
              <a:rPr lang="fr-BE" smtClean="0"/>
              <a:pPr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4674409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C54D26-2AFE-4DA4-B58E-B5DF4E0CF6BA}" type="datetimeFigureOut">
              <a:rPr lang="fr-BE" smtClean="0"/>
              <a:pPr/>
              <a:t>31-07-23</a:t>
            </a:fld>
            <a:endParaRPr lang="fr-BE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4C6741-001E-465D-BE01-5E1FAF9965DA}" type="slidenum">
              <a:rPr lang="fr-BE" smtClean="0"/>
              <a:pPr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41861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C6741-001E-465D-BE01-5E1FAF9965DA}" type="slidenum">
              <a:rPr lang="fr-BE" smtClean="0"/>
              <a:pPr/>
              <a:t>2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939786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C6741-001E-465D-BE01-5E1FAF9965DA}" type="slidenum">
              <a:rPr lang="fr-BE" smtClean="0"/>
              <a:pPr/>
              <a:t>3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290678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C6741-001E-465D-BE01-5E1FAF9965DA}" type="slidenum">
              <a:rPr lang="fr-BE" smtClean="0"/>
              <a:pPr/>
              <a:t>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93560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C6741-001E-465D-BE01-5E1FAF9965DA}" type="slidenum">
              <a:rPr lang="fr-BE" smtClean="0"/>
              <a:pPr/>
              <a:t>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279905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C6741-001E-465D-BE01-5E1FAF9965DA}" type="slidenum">
              <a:rPr lang="fr-BE" smtClean="0"/>
              <a:pPr/>
              <a:t>6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4472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C6741-001E-465D-BE01-5E1FAF9965DA}" type="slidenum">
              <a:rPr lang="fr-BE" smtClean="0"/>
              <a:pPr/>
              <a:t>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2653934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C6741-001E-465D-BE01-5E1FAF9965DA}" type="slidenum">
              <a:rPr lang="fr-BE" smtClean="0"/>
              <a:pPr/>
              <a:t>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823217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C6741-001E-465D-BE01-5E1FAF9965DA}" type="slidenum">
              <a:rPr lang="fr-BE" smtClean="0"/>
              <a:pPr/>
              <a:t>9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382577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C6741-001E-465D-BE01-5E1FAF9965DA}" type="slidenum">
              <a:rPr lang="fr-BE" smtClean="0"/>
              <a:pPr/>
              <a:t>10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569137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8763-2D90-4E7E-91A9-4E0CBD05E350}" type="datetimeFigureOut">
              <a:rPr lang="fr-BE" smtClean="0"/>
              <a:pPr/>
              <a:t>31-07-23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1BEE5-9CDA-4F39-A69D-940814F653F0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8763-2D90-4E7E-91A9-4E0CBD05E350}" type="datetimeFigureOut">
              <a:rPr lang="fr-BE" smtClean="0"/>
              <a:pPr/>
              <a:t>31-07-23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1BEE5-9CDA-4F39-A69D-940814F653F0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8763-2D90-4E7E-91A9-4E0CBD05E350}" type="datetimeFigureOut">
              <a:rPr lang="fr-BE" smtClean="0"/>
              <a:pPr/>
              <a:t>31-07-23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1BEE5-9CDA-4F39-A69D-940814F653F0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9" y="6801395"/>
            <a:ext cx="12189851" cy="6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448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9" y="6801395"/>
            <a:ext cx="12189851" cy="6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998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51450" y="6792688"/>
            <a:ext cx="5540551" cy="8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3835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83145" y="365127"/>
            <a:ext cx="117567" cy="262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33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8710670" y="3376672"/>
            <a:ext cx="6858002" cy="104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8963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4" indent="0" algn="ctr">
              <a:buNone/>
              <a:defRPr sz="2000"/>
            </a:lvl2pPr>
            <a:lvl3pPr marL="914347" indent="0" algn="ctr">
              <a:buNone/>
              <a:defRPr sz="1800"/>
            </a:lvl3pPr>
            <a:lvl4pPr marL="1371521" indent="0" algn="ctr">
              <a:buNone/>
              <a:defRPr sz="1600"/>
            </a:lvl4pPr>
            <a:lvl5pPr marL="1828695" indent="0" algn="ctr">
              <a:buNone/>
              <a:defRPr sz="1600"/>
            </a:lvl5pPr>
            <a:lvl6pPr marL="2285869" indent="0" algn="ctr">
              <a:buNone/>
              <a:defRPr sz="1600"/>
            </a:lvl6pPr>
            <a:lvl7pPr marL="2743043" indent="0" algn="ctr">
              <a:buNone/>
              <a:defRPr sz="1600"/>
            </a:lvl7pPr>
            <a:lvl8pPr marL="3200216" indent="0" algn="ctr">
              <a:buNone/>
              <a:defRPr sz="1600"/>
            </a:lvl8pPr>
            <a:lvl9pPr marL="365739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1629C-995A-4067-B8D3-EC2FC2B26973}" type="datetimeFigureOut">
              <a:rPr lang="fr-BE" smtClean="0"/>
              <a:t>31-07-23</a:t>
            </a:fld>
            <a:endParaRPr lang="fr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FD85F-B93B-4908-A97A-122F1CDCED24}" type="slidenum">
              <a:rPr lang="fr-BE" smtClean="0"/>
              <a:t>‹N°›</a:t>
            </a:fld>
            <a:endParaRPr lang="fr-BE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010" y="6481699"/>
            <a:ext cx="1163980" cy="298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0962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1629C-995A-4067-B8D3-EC2FC2B26973}" type="datetimeFigureOut">
              <a:rPr lang="fr-BE" smtClean="0"/>
              <a:t>31-07-23</a:t>
            </a:fld>
            <a:endParaRPr lang="fr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FD85F-B93B-4908-A97A-122F1CDCED24}" type="slidenum">
              <a:rPr lang="fr-BE" smtClean="0"/>
              <a:t>‹N°›</a:t>
            </a:fld>
            <a:endParaRPr lang="fr-BE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B43A325-CA1F-1783-908D-F795FD8CA2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010" y="6481699"/>
            <a:ext cx="1163980" cy="298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2504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719E-0771-4886-BC3C-CFEBF906A341}" type="datetimeFigureOut">
              <a:rPr lang="fr-BE" smtClean="0"/>
              <a:t>31-07-23</a:t>
            </a:fld>
            <a:endParaRPr lang="fr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97601-3617-4E16-9069-DC61B8F8E3C2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765303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8763-2D90-4E7E-91A9-4E0CBD05E350}" type="datetimeFigureOut">
              <a:rPr lang="fr-BE" smtClean="0"/>
              <a:pPr/>
              <a:t>31-07-23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1BEE5-9CDA-4F39-A69D-940814F653F0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719E-0771-4886-BC3C-CFEBF906A341}" type="datetimeFigureOut">
              <a:rPr lang="fr-BE" smtClean="0"/>
              <a:t>31-07-23</a:t>
            </a:fld>
            <a:endParaRPr lang="fr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97601-3617-4E16-9069-DC61B8F8E3C2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4043155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719E-0771-4886-BC3C-CFEBF906A341}" type="datetimeFigureOut">
              <a:rPr lang="fr-BE" smtClean="0"/>
              <a:t>31-07-23</a:t>
            </a:fld>
            <a:endParaRPr lang="fr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97601-3617-4E16-9069-DC61B8F8E3C2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3182588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719E-0771-4886-BC3C-CFEBF906A341}" type="datetimeFigureOut">
              <a:rPr lang="fr-BE" smtClean="0"/>
              <a:t>31-07-23</a:t>
            </a:fld>
            <a:endParaRPr lang="fr-B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97601-3617-4E16-9069-DC61B8F8E3C2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842741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719E-0771-4886-BC3C-CFEBF906A341}" type="datetimeFigureOut">
              <a:rPr lang="fr-BE" smtClean="0"/>
              <a:t>31-07-23</a:t>
            </a:fld>
            <a:endParaRPr lang="fr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97601-3617-4E16-9069-DC61B8F8E3C2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3017712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719E-0771-4886-BC3C-CFEBF906A341}" type="datetimeFigureOut">
              <a:rPr lang="fr-BE" smtClean="0"/>
              <a:t>31-07-23</a:t>
            </a:fld>
            <a:endParaRPr lang="fr-B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97601-3617-4E16-9069-DC61B8F8E3C2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7688279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719E-0771-4886-BC3C-CFEBF906A341}" type="datetimeFigureOut">
              <a:rPr lang="fr-BE" smtClean="0"/>
              <a:t>31-07-23</a:t>
            </a:fld>
            <a:endParaRPr lang="fr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97601-3617-4E16-9069-DC61B8F8E3C2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4696946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719E-0771-4886-BC3C-CFEBF906A341}" type="datetimeFigureOut">
              <a:rPr lang="fr-BE" smtClean="0"/>
              <a:t>31-07-23</a:t>
            </a:fld>
            <a:endParaRPr lang="fr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97601-3617-4E16-9069-DC61B8F8E3C2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6600523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719E-0771-4886-BC3C-CFEBF906A341}" type="datetimeFigureOut">
              <a:rPr lang="fr-BE" smtClean="0"/>
              <a:t>31-07-23</a:t>
            </a:fld>
            <a:endParaRPr lang="fr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97601-3617-4E16-9069-DC61B8F8E3C2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3960396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719E-0771-4886-BC3C-CFEBF906A341}" type="datetimeFigureOut">
              <a:rPr lang="fr-BE" smtClean="0"/>
              <a:t>31-07-23</a:t>
            </a:fld>
            <a:endParaRPr lang="fr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97601-3617-4E16-9069-DC61B8F8E3C2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4184360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23906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8763-2D90-4E7E-91A9-4E0CBD05E350}" type="datetimeFigureOut">
              <a:rPr lang="fr-BE" smtClean="0"/>
              <a:pPr/>
              <a:t>31-07-23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1BEE5-9CDA-4F39-A69D-940814F653F0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8763-2D90-4E7E-91A9-4E0CBD05E350}" type="datetimeFigureOut">
              <a:rPr lang="fr-BE" smtClean="0"/>
              <a:pPr/>
              <a:t>31-07-23</a:t>
            </a:fld>
            <a:endParaRPr lang="fr-BE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1BEE5-9CDA-4F39-A69D-940814F653F0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8763-2D90-4E7E-91A9-4E0CBD05E350}" type="datetimeFigureOut">
              <a:rPr lang="fr-BE" smtClean="0"/>
              <a:pPr/>
              <a:t>31-07-23</a:t>
            </a:fld>
            <a:endParaRPr lang="fr-BE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1BEE5-9CDA-4F39-A69D-940814F653F0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8763-2D90-4E7E-91A9-4E0CBD05E350}" type="datetimeFigureOut">
              <a:rPr lang="fr-BE" smtClean="0"/>
              <a:pPr/>
              <a:t>31-07-23</a:t>
            </a:fld>
            <a:endParaRPr lang="fr-BE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1BEE5-9CDA-4F39-A69D-940814F653F0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8763-2D90-4E7E-91A9-4E0CBD05E350}" type="datetimeFigureOut">
              <a:rPr lang="fr-BE" smtClean="0"/>
              <a:pPr/>
              <a:t>31-07-23</a:t>
            </a:fld>
            <a:endParaRPr lang="fr-BE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1BEE5-9CDA-4F39-A69D-940814F653F0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8763-2D90-4E7E-91A9-4E0CBD05E350}" type="datetimeFigureOut">
              <a:rPr lang="fr-BE" smtClean="0"/>
              <a:pPr/>
              <a:t>31-07-23</a:t>
            </a:fld>
            <a:endParaRPr lang="fr-BE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1BEE5-9CDA-4F39-A69D-940814F653F0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8763-2D90-4E7E-91A9-4E0CBD05E350}" type="datetimeFigureOut">
              <a:rPr lang="fr-BE" smtClean="0"/>
              <a:pPr/>
              <a:t>31-07-23</a:t>
            </a:fld>
            <a:endParaRPr lang="fr-BE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1BEE5-9CDA-4F39-A69D-940814F653F0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B8763-2D90-4E7E-91A9-4E0CBD05E350}" type="datetimeFigureOut">
              <a:rPr lang="fr-BE" smtClean="0"/>
              <a:pPr/>
              <a:t>31-07-23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1BEE5-9CDA-4F39-A69D-940814F653F0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 Deuxième niveau</a:t>
            </a:r>
          </a:p>
          <a:p>
            <a:pPr lvl="2"/>
            <a:r>
              <a:rPr lang="fr-FR" dirty="0"/>
              <a:t> Troisième niveau</a:t>
            </a:r>
          </a:p>
          <a:p>
            <a:pPr lvl="3"/>
            <a:r>
              <a:rPr lang="fr-FR" dirty="0"/>
              <a:t> Quatrième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F719E-0771-4886-BC3C-CFEBF906A341}" type="datetimeFigureOut">
              <a:rPr lang="fr-BE" smtClean="0"/>
              <a:t>31-07-23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97601-3617-4E16-9069-DC61B8F8E3C2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040249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1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B8763-2D90-4E7E-91A9-4E0CBD05E350}" type="datetimeFigureOut">
              <a:rPr lang="fr-BE" smtClean="0"/>
              <a:pPr/>
              <a:t>31-07-23</a:t>
            </a:fld>
            <a:endParaRPr lang="fr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1BEE5-9CDA-4F39-A69D-940814F653F0}" type="slidenum">
              <a:rPr lang="fr-BE" smtClean="0"/>
              <a:pPr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163941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CE161B79-6915-BCE9-CE0B-B7A772B07546}"/>
              </a:ext>
            </a:extLst>
          </p:cNvPr>
          <p:cNvSpPr txBox="1"/>
          <p:nvPr/>
        </p:nvSpPr>
        <p:spPr>
          <a:xfrm>
            <a:off x="178460" y="157403"/>
            <a:ext cx="2659208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i="1" dirty="0">
                <a:solidFill>
                  <a:schemeClr val="bg1">
                    <a:lumMod val="65000"/>
                  </a:schemeClr>
                </a:solidFill>
              </a:rPr>
              <a:t>University Logo</a:t>
            </a:r>
          </a:p>
          <a:p>
            <a:pPr algn="ctr"/>
            <a:endParaRPr lang="fr-BE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D15707D-DE12-E44F-0862-70C0AB62AC7F}"/>
              </a:ext>
            </a:extLst>
          </p:cNvPr>
          <p:cNvSpPr txBox="1"/>
          <p:nvPr/>
        </p:nvSpPr>
        <p:spPr>
          <a:xfrm>
            <a:off x="7392144" y="157403"/>
            <a:ext cx="4420072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i="1" dirty="0" err="1">
                <a:solidFill>
                  <a:schemeClr val="bg1">
                    <a:lumMod val="65000"/>
                  </a:schemeClr>
                </a:solidFill>
              </a:rPr>
              <a:t>Eventual</a:t>
            </a:r>
            <a:r>
              <a:rPr lang="fr-FR" i="1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fr-FR" i="1" dirty="0" err="1">
                <a:solidFill>
                  <a:schemeClr val="bg1">
                    <a:lumMod val="65000"/>
                  </a:schemeClr>
                </a:solidFill>
              </a:rPr>
              <a:t>catchphrase</a:t>
            </a:r>
            <a:endParaRPr lang="fr-FR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endParaRPr lang="fr-BE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8F81437-A668-8E1B-D705-489EFF3FD683}"/>
              </a:ext>
            </a:extLst>
          </p:cNvPr>
          <p:cNvSpPr txBox="1"/>
          <p:nvPr/>
        </p:nvSpPr>
        <p:spPr>
          <a:xfrm>
            <a:off x="2891643" y="3465459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err="1">
                <a:solidFill>
                  <a:srgbClr val="002060"/>
                </a:solidFill>
                <a:latin typeface="Avenir Next LT Pro Demi" panose="020B0704020202020204" pitchFamily="34" charset="0"/>
              </a:rPr>
              <a:t>Presentation</a:t>
            </a:r>
            <a:r>
              <a:rPr lang="fr-FR" sz="3600" dirty="0">
                <a:solidFill>
                  <a:srgbClr val="002060"/>
                </a:solidFill>
                <a:latin typeface="Avenir Next LT Pro Demi" panose="020B0704020202020204" pitchFamily="34" charset="0"/>
              </a:rPr>
              <a:t> of the Institution</a:t>
            </a:r>
            <a:endParaRPr lang="fr-BE" sz="3600" dirty="0">
              <a:solidFill>
                <a:srgbClr val="002060"/>
              </a:solidFill>
              <a:latin typeface="Avenir Next LT Pro Demi" panose="020B0704020202020204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899FEDE-12A2-6054-97FD-9A05EC3F59A2}"/>
              </a:ext>
            </a:extLst>
          </p:cNvPr>
          <p:cNvSpPr txBox="1"/>
          <p:nvPr/>
        </p:nvSpPr>
        <p:spPr>
          <a:xfrm>
            <a:off x="3380089" y="2088430"/>
            <a:ext cx="54318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University Name</a:t>
            </a:r>
            <a:endParaRPr lang="fr-BE" sz="6000" i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026" name="Picture 2" descr="College Students Graduation Photo - Free photo on Pixabay - Pixabay">
            <a:extLst>
              <a:ext uri="{FF2B5EF4-FFF2-40B4-BE49-F238E27FC236}">
                <a16:creationId xmlns:a16="http://schemas.microsoft.com/office/drawing/2014/main" id="{6CFFE144-E1CD-9E00-CCE2-E0F33DA955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" r="5679"/>
          <a:stretch/>
        </p:blipFill>
        <p:spPr bwMode="auto">
          <a:xfrm>
            <a:off x="3881976" y="4941168"/>
            <a:ext cx="2068165" cy="1526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953872C6-48E9-6A75-1800-1E9F568637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20" t="1594" r="4733"/>
          <a:stretch/>
        </p:blipFill>
        <p:spPr>
          <a:xfrm>
            <a:off x="6109441" y="4941168"/>
            <a:ext cx="2068165" cy="152652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64A8116-6728-1BE7-FCAF-F33C7ACB629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33" r="3281"/>
          <a:stretch/>
        </p:blipFill>
        <p:spPr>
          <a:xfrm>
            <a:off x="1649377" y="4941169"/>
            <a:ext cx="2068165" cy="152652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EB7052E-5D91-4A88-472C-021C98DAF40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19" r="10227" b="7679"/>
          <a:stretch/>
        </p:blipFill>
        <p:spPr>
          <a:xfrm>
            <a:off x="8339199" y="4941169"/>
            <a:ext cx="2068165" cy="152652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AD85FA55-B1D7-D214-3A94-37485F9D564F}"/>
              </a:ext>
            </a:extLst>
          </p:cNvPr>
          <p:cNvSpPr txBox="1"/>
          <p:nvPr/>
        </p:nvSpPr>
        <p:spPr>
          <a:xfrm>
            <a:off x="4191100" y="4103824"/>
            <a:ext cx="3809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>
                <a:solidFill>
                  <a:schemeClr val="bg1">
                    <a:lumMod val="50000"/>
                  </a:schemeClr>
                </a:solidFill>
              </a:rPr>
              <a:t>Date of last update: </a:t>
            </a:r>
            <a:endParaRPr lang="fr-BE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327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CB39F22D-0AFC-2D73-B82F-29C50FD9C6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0" y="6792688"/>
            <a:ext cx="12192001" cy="6531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B591002-F92B-1960-2B8C-B737BC2BC991}"/>
              </a:ext>
            </a:extLst>
          </p:cNvPr>
          <p:cNvSpPr/>
          <p:nvPr/>
        </p:nvSpPr>
        <p:spPr bwMode="blackWhite">
          <a:xfrm>
            <a:off x="2" y="266189"/>
            <a:ext cx="3719734" cy="411119"/>
          </a:xfrm>
          <a:prstGeom prst="rect">
            <a:avLst/>
          </a:prstGeom>
          <a:solidFill>
            <a:srgbClr val="00AB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16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1185096-F334-0C5E-38D7-B9168032C68E}"/>
              </a:ext>
            </a:extLst>
          </p:cNvPr>
          <p:cNvSpPr txBox="1"/>
          <p:nvPr/>
        </p:nvSpPr>
        <p:spPr>
          <a:xfrm>
            <a:off x="203121" y="260648"/>
            <a:ext cx="3156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8. </a:t>
            </a:r>
            <a:r>
              <a:rPr lang="en-GB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Useful</a:t>
            </a:r>
            <a:r>
              <a:rPr lang="fr-F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Resources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BB2109F-B951-BE47-F264-8EC58E2919F4}"/>
              </a:ext>
            </a:extLst>
          </p:cNvPr>
          <p:cNvSpPr txBox="1"/>
          <p:nvPr/>
        </p:nvSpPr>
        <p:spPr>
          <a:xfrm>
            <a:off x="9840416" y="5661248"/>
            <a:ext cx="2121692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i="1" dirty="0">
                <a:solidFill>
                  <a:schemeClr val="bg1">
                    <a:lumMod val="65000"/>
                  </a:schemeClr>
                </a:solidFill>
              </a:rPr>
              <a:t>University Logo</a:t>
            </a:r>
          </a:p>
          <a:p>
            <a:pPr algn="ctr"/>
            <a:endParaRPr lang="fr-BE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AE9698B-4629-910B-CF92-0E2771765FF6}"/>
              </a:ext>
            </a:extLst>
          </p:cNvPr>
          <p:cNvSpPr txBox="1"/>
          <p:nvPr/>
        </p:nvSpPr>
        <p:spPr>
          <a:xfrm>
            <a:off x="695400" y="155679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bg1">
                    <a:lumMod val="50000"/>
                  </a:schemeClr>
                </a:solidFill>
              </a:rPr>
              <a:t>Internal website, university platforms for time management, student management, room reservation, etc.</a:t>
            </a:r>
          </a:p>
        </p:txBody>
      </p:sp>
    </p:spTree>
    <p:extLst>
      <p:ext uri="{BB962C8B-B14F-4D97-AF65-F5344CB8AC3E}">
        <p14:creationId xmlns:p14="http://schemas.microsoft.com/office/powerpoint/2010/main" val="281543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C58B29-F491-D888-9AB8-B7D1FC84A44B}"/>
              </a:ext>
            </a:extLst>
          </p:cNvPr>
          <p:cNvSpPr/>
          <p:nvPr/>
        </p:nvSpPr>
        <p:spPr bwMode="blackWhite">
          <a:xfrm>
            <a:off x="2" y="266189"/>
            <a:ext cx="3719734" cy="411119"/>
          </a:xfrm>
          <a:prstGeom prst="rect">
            <a:avLst/>
          </a:prstGeom>
          <a:solidFill>
            <a:srgbClr val="00AB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16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05DFC28-97AA-5FBD-FCF7-C05AB8038317}"/>
              </a:ext>
            </a:extLst>
          </p:cNvPr>
          <p:cNvSpPr txBox="1"/>
          <p:nvPr/>
        </p:nvSpPr>
        <p:spPr>
          <a:xfrm>
            <a:off x="203121" y="260648"/>
            <a:ext cx="3156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9. </a:t>
            </a:r>
            <a:r>
              <a:rPr lang="en-GB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Wellbeing at work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0A9F878-8501-53A5-1165-7D49D55B000D}"/>
              </a:ext>
            </a:extLst>
          </p:cNvPr>
          <p:cNvSpPr txBox="1"/>
          <p:nvPr/>
        </p:nvSpPr>
        <p:spPr>
          <a:xfrm>
            <a:off x="983432" y="1284705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>
                <a:solidFill>
                  <a:schemeClr val="bg1">
                    <a:lumMod val="50000"/>
                  </a:schemeClr>
                </a:solidFill>
              </a:rPr>
              <a:t>Sport facilities</a:t>
            </a:r>
          </a:p>
          <a:p>
            <a:r>
              <a:rPr lang="en-GB" i="1" dirty="0">
                <a:solidFill>
                  <a:schemeClr val="bg1">
                    <a:lumMod val="50000"/>
                  </a:schemeClr>
                </a:solidFill>
              </a:rPr>
              <a:t>Training</a:t>
            </a:r>
          </a:p>
          <a:p>
            <a:r>
              <a:rPr lang="en-GB" i="1" dirty="0">
                <a:solidFill>
                  <a:schemeClr val="bg1">
                    <a:lumMod val="50000"/>
                  </a:schemeClr>
                </a:solidFill>
              </a:rPr>
              <a:t>…</a:t>
            </a:r>
          </a:p>
          <a:p>
            <a:endParaRPr lang="en-GB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2CF4EB17-4A5E-7039-B7BE-D925BE9D2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0" y="6792688"/>
            <a:ext cx="12192001" cy="65312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9209F979-213F-D311-0C2A-807DEF9216C1}"/>
              </a:ext>
            </a:extLst>
          </p:cNvPr>
          <p:cNvSpPr txBox="1"/>
          <p:nvPr/>
        </p:nvSpPr>
        <p:spPr>
          <a:xfrm>
            <a:off x="9840416" y="5661248"/>
            <a:ext cx="2121692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i="1" dirty="0">
                <a:solidFill>
                  <a:schemeClr val="bg1">
                    <a:lumMod val="65000"/>
                  </a:schemeClr>
                </a:solidFill>
              </a:rPr>
              <a:t>University Logo</a:t>
            </a:r>
          </a:p>
          <a:p>
            <a:pPr algn="ctr"/>
            <a:endParaRPr lang="fr-BE" i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524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3444FE61-9C66-483A-0FC5-31784F2DFA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0" y="6792688"/>
            <a:ext cx="12192001" cy="6531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B5904F1-00FA-5624-43BC-EC745BF887E1}"/>
              </a:ext>
            </a:extLst>
          </p:cNvPr>
          <p:cNvSpPr/>
          <p:nvPr/>
        </p:nvSpPr>
        <p:spPr bwMode="blackWhite">
          <a:xfrm>
            <a:off x="2" y="266189"/>
            <a:ext cx="4007766" cy="411119"/>
          </a:xfrm>
          <a:prstGeom prst="rect">
            <a:avLst/>
          </a:prstGeom>
          <a:solidFill>
            <a:srgbClr val="00AB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16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E3B01D2-1C1C-7AB0-55D8-F74B940760FF}"/>
              </a:ext>
            </a:extLst>
          </p:cNvPr>
          <p:cNvSpPr txBox="1"/>
          <p:nvPr/>
        </p:nvSpPr>
        <p:spPr>
          <a:xfrm>
            <a:off x="203121" y="260648"/>
            <a:ext cx="3732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 Key Figures</a:t>
            </a:r>
            <a:endParaRPr lang="fr-BE" sz="2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4E82F50-E1BD-59CC-4F8A-56B12B4B60F4}"/>
              </a:ext>
            </a:extLst>
          </p:cNvPr>
          <p:cNvSpPr txBox="1"/>
          <p:nvPr/>
        </p:nvSpPr>
        <p:spPr>
          <a:xfrm>
            <a:off x="1631504" y="1421659"/>
            <a:ext cx="4176464" cy="444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GB" i="1">
                <a:solidFill>
                  <a:schemeClr val="bg1">
                    <a:lumMod val="50000"/>
                  </a:schemeClr>
                </a:solidFill>
              </a:rPr>
              <a:t>Faculties</a:t>
            </a:r>
          </a:p>
          <a:p>
            <a:pPr>
              <a:lnSpc>
                <a:spcPct val="200000"/>
              </a:lnSpc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</a:rPr>
              <a:t>Campuses</a:t>
            </a:r>
          </a:p>
          <a:p>
            <a:pPr>
              <a:lnSpc>
                <a:spcPct val="200000"/>
              </a:lnSpc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</a:rPr>
              <a:t>Date of creation of the University</a:t>
            </a:r>
          </a:p>
          <a:p>
            <a:pPr>
              <a:lnSpc>
                <a:spcPct val="200000"/>
              </a:lnSpc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</a:rPr>
              <a:t>Number of students</a:t>
            </a:r>
          </a:p>
          <a:p>
            <a:pPr>
              <a:lnSpc>
                <a:spcPct val="200000"/>
              </a:lnSpc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</a:rPr>
              <a:t>Programmes of Bachelor and Master</a:t>
            </a:r>
          </a:p>
          <a:p>
            <a:pPr>
              <a:lnSpc>
                <a:spcPct val="200000"/>
              </a:lnSpc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</a:rPr>
              <a:t>International Agreements</a:t>
            </a:r>
          </a:p>
          <a:p>
            <a:pPr>
              <a:lnSpc>
                <a:spcPct val="200000"/>
              </a:lnSpc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</a:rPr>
              <a:t>Research Institutes</a:t>
            </a:r>
          </a:p>
          <a:p>
            <a:pPr>
              <a:lnSpc>
                <a:spcPct val="200000"/>
              </a:lnSpc>
            </a:pPr>
            <a:endParaRPr lang="en-GB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E99AB62-95BD-9BB4-FB7B-0DB734E1D077}"/>
              </a:ext>
            </a:extLst>
          </p:cNvPr>
          <p:cNvSpPr txBox="1"/>
          <p:nvPr/>
        </p:nvSpPr>
        <p:spPr>
          <a:xfrm>
            <a:off x="9840416" y="5661248"/>
            <a:ext cx="2121692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i="1" dirty="0">
                <a:solidFill>
                  <a:schemeClr val="bg1">
                    <a:lumMod val="65000"/>
                  </a:schemeClr>
                </a:solidFill>
              </a:rPr>
              <a:t>University Logo</a:t>
            </a:r>
          </a:p>
          <a:p>
            <a:pPr algn="ctr"/>
            <a:endParaRPr lang="fr-BE" i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59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3444FE61-9C66-483A-0FC5-31784F2DFA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0" y="6792688"/>
            <a:ext cx="12192001" cy="6531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B5904F1-00FA-5624-43BC-EC745BF887E1}"/>
              </a:ext>
            </a:extLst>
          </p:cNvPr>
          <p:cNvSpPr/>
          <p:nvPr/>
        </p:nvSpPr>
        <p:spPr bwMode="blackWhite">
          <a:xfrm>
            <a:off x="2" y="266189"/>
            <a:ext cx="4727846" cy="411119"/>
          </a:xfrm>
          <a:prstGeom prst="rect">
            <a:avLst/>
          </a:prstGeom>
          <a:solidFill>
            <a:srgbClr val="00AB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16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E3B01D2-1C1C-7AB0-55D8-F74B940760FF}"/>
              </a:ext>
            </a:extLst>
          </p:cNvPr>
          <p:cNvSpPr txBox="1"/>
          <p:nvPr/>
        </p:nvSpPr>
        <p:spPr>
          <a:xfrm>
            <a:off x="165224" y="285733"/>
            <a:ext cx="4613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 Timeline of the University</a:t>
            </a:r>
            <a:endParaRPr lang="fr-BE" sz="2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Flèche : droite 1">
            <a:extLst>
              <a:ext uri="{FF2B5EF4-FFF2-40B4-BE49-F238E27FC236}">
                <a16:creationId xmlns:a16="http://schemas.microsoft.com/office/drawing/2014/main" id="{858F310B-F9BB-AD07-0E7F-CF2D4BCA178D}"/>
              </a:ext>
            </a:extLst>
          </p:cNvPr>
          <p:cNvSpPr/>
          <p:nvPr/>
        </p:nvSpPr>
        <p:spPr>
          <a:xfrm>
            <a:off x="1127448" y="3005231"/>
            <a:ext cx="9361040" cy="847537"/>
          </a:xfrm>
          <a:prstGeom prst="rightArrow">
            <a:avLst/>
          </a:prstGeom>
          <a:solidFill>
            <a:srgbClr val="A80039"/>
          </a:solidFill>
          <a:ln>
            <a:solidFill>
              <a:srgbClr val="A800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DE1840D-6BCC-36B0-28F5-91352231D146}"/>
              </a:ext>
            </a:extLst>
          </p:cNvPr>
          <p:cNvSpPr txBox="1"/>
          <p:nvPr/>
        </p:nvSpPr>
        <p:spPr>
          <a:xfrm>
            <a:off x="9840416" y="5661248"/>
            <a:ext cx="2121692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i="1" dirty="0">
                <a:solidFill>
                  <a:schemeClr val="bg1">
                    <a:lumMod val="65000"/>
                  </a:schemeClr>
                </a:solidFill>
              </a:rPr>
              <a:t>University Logo</a:t>
            </a:r>
          </a:p>
          <a:p>
            <a:pPr algn="ctr"/>
            <a:endParaRPr lang="fr-BE" i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86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69215298-67EF-4241-9FE4-E6F17D480326}"/>
              </a:ext>
            </a:extLst>
          </p:cNvPr>
          <p:cNvSpPr txBox="1"/>
          <p:nvPr/>
        </p:nvSpPr>
        <p:spPr>
          <a:xfrm>
            <a:off x="983432" y="1412776"/>
            <a:ext cx="8208912" cy="1161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A80039"/>
              </a:buClr>
              <a:buFont typeface="Wingdings" panose="05000000000000000000" pitchFamily="2" charset="2"/>
              <a:buChar char="§"/>
            </a:pPr>
            <a:r>
              <a:rPr lang="fr-FR" sz="2000" i="1" dirty="0" err="1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Helvetica" pitchFamily="34" charset="0"/>
              </a:rPr>
              <a:t>Teaching</a:t>
            </a:r>
            <a:r>
              <a:rPr lang="fr-FR" sz="2000" i="1" dirty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Helvetica" pitchFamily="34" charset="0"/>
              </a:rPr>
              <a:t> </a:t>
            </a:r>
            <a:r>
              <a:rPr lang="fr-FR" sz="2000" i="1" dirty="0" err="1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Helvetica" pitchFamily="34" charset="0"/>
              </a:rPr>
              <a:t>quality</a:t>
            </a:r>
            <a:endParaRPr lang="fr-FR" sz="2000" i="1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Helvetica" pitchFamily="34" charset="0"/>
            </a:endParaRPr>
          </a:p>
          <a:p>
            <a:pPr marL="342900" indent="-342900">
              <a:lnSpc>
                <a:spcPct val="120000"/>
              </a:lnSpc>
              <a:buClr>
                <a:srgbClr val="A80039"/>
              </a:buClr>
              <a:buFont typeface="Wingdings" panose="05000000000000000000" pitchFamily="2" charset="2"/>
              <a:buChar char="§"/>
            </a:pPr>
            <a:r>
              <a:rPr lang="fr-FR" sz="2000" i="1" dirty="0" err="1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Helvetica" pitchFamily="34" charset="0"/>
              </a:rPr>
              <a:t>Research</a:t>
            </a:r>
            <a:endParaRPr lang="fr-FR" sz="2000" i="1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Helvetica" pitchFamily="34" charset="0"/>
            </a:endParaRPr>
          </a:p>
          <a:p>
            <a:pPr marL="342900" indent="-342900">
              <a:lnSpc>
                <a:spcPct val="120000"/>
              </a:lnSpc>
              <a:buClr>
                <a:srgbClr val="A80039"/>
              </a:buClr>
              <a:buFont typeface="Wingdings" panose="05000000000000000000" pitchFamily="2" charset="2"/>
              <a:buChar char="§"/>
            </a:pPr>
            <a:r>
              <a:rPr lang="fr-FR" sz="2000" i="1" dirty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Helvetica" pitchFamily="34" charset="0"/>
              </a:rPr>
              <a:t>…</a:t>
            </a:r>
          </a:p>
        </p:txBody>
      </p:sp>
      <p:pic>
        <p:nvPicPr>
          <p:cNvPr id="12" name="Graphique 11">
            <a:extLst>
              <a:ext uri="{FF2B5EF4-FFF2-40B4-BE49-F238E27FC236}">
                <a16:creationId xmlns:a16="http://schemas.microsoft.com/office/drawing/2014/main" id="{54F5A57A-7C67-769A-8D7E-A5C884D80D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0" y="6792688"/>
            <a:ext cx="12192001" cy="6531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1C777BC-0FBF-B2A7-17C8-04E53D5FF52F}"/>
              </a:ext>
            </a:extLst>
          </p:cNvPr>
          <p:cNvSpPr/>
          <p:nvPr/>
        </p:nvSpPr>
        <p:spPr bwMode="blackWhite">
          <a:xfrm>
            <a:off x="2" y="266189"/>
            <a:ext cx="4655838" cy="411119"/>
          </a:xfrm>
          <a:prstGeom prst="rect">
            <a:avLst/>
          </a:prstGeom>
          <a:solidFill>
            <a:srgbClr val="00AB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16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240FDFF-9939-E353-A077-D09F5BB64C44}"/>
              </a:ext>
            </a:extLst>
          </p:cNvPr>
          <p:cNvSpPr txBox="1"/>
          <p:nvPr/>
        </p:nvSpPr>
        <p:spPr>
          <a:xfrm>
            <a:off x="203121" y="260648"/>
            <a:ext cx="4524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 University </a:t>
            </a:r>
            <a:r>
              <a:rPr lang="en-GB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Strengths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02FD72F-3717-BA13-2A06-D95167FCB4F1}"/>
              </a:ext>
            </a:extLst>
          </p:cNvPr>
          <p:cNvSpPr txBox="1"/>
          <p:nvPr/>
        </p:nvSpPr>
        <p:spPr>
          <a:xfrm>
            <a:off x="9840416" y="5661248"/>
            <a:ext cx="2121692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i="1" dirty="0">
                <a:solidFill>
                  <a:schemeClr val="bg1">
                    <a:lumMod val="65000"/>
                  </a:schemeClr>
                </a:solidFill>
              </a:rPr>
              <a:t>University Logo</a:t>
            </a:r>
          </a:p>
          <a:p>
            <a:pPr algn="ctr"/>
            <a:endParaRPr lang="fr-BE" i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71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que 11">
            <a:extLst>
              <a:ext uri="{FF2B5EF4-FFF2-40B4-BE49-F238E27FC236}">
                <a16:creationId xmlns:a16="http://schemas.microsoft.com/office/drawing/2014/main" id="{54F5A57A-7C67-769A-8D7E-A5C884D80D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0" y="6792688"/>
            <a:ext cx="12192001" cy="6531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1C777BC-0FBF-B2A7-17C8-04E53D5FF52F}"/>
              </a:ext>
            </a:extLst>
          </p:cNvPr>
          <p:cNvSpPr/>
          <p:nvPr/>
        </p:nvSpPr>
        <p:spPr bwMode="blackWhite">
          <a:xfrm>
            <a:off x="2" y="266189"/>
            <a:ext cx="4655838" cy="411119"/>
          </a:xfrm>
          <a:prstGeom prst="rect">
            <a:avLst/>
          </a:prstGeom>
          <a:solidFill>
            <a:srgbClr val="00AB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16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240FDFF-9939-E353-A077-D09F5BB64C44}"/>
              </a:ext>
            </a:extLst>
          </p:cNvPr>
          <p:cNvSpPr txBox="1"/>
          <p:nvPr/>
        </p:nvSpPr>
        <p:spPr>
          <a:xfrm>
            <a:off x="203121" y="260648"/>
            <a:ext cx="4524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4. University </a:t>
            </a:r>
            <a:r>
              <a:rPr lang="en-GB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campuses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097F49B-90C1-53B4-0404-96F98425B590}"/>
              </a:ext>
            </a:extLst>
          </p:cNvPr>
          <p:cNvSpPr txBox="1"/>
          <p:nvPr/>
        </p:nvSpPr>
        <p:spPr>
          <a:xfrm>
            <a:off x="6240016" y="764704"/>
            <a:ext cx="5256584" cy="44467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endParaRPr lang="fr-FR" i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200000"/>
              </a:lnSpc>
            </a:pPr>
            <a:endParaRPr lang="fr-FR" i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200000"/>
              </a:lnSpc>
            </a:pPr>
            <a:endParaRPr lang="fr-FR" i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200000"/>
              </a:lnSpc>
            </a:pPr>
            <a:r>
              <a:rPr lang="fr-FR" i="1" dirty="0" err="1">
                <a:solidFill>
                  <a:schemeClr val="bg1">
                    <a:lumMod val="50000"/>
                  </a:schemeClr>
                </a:solidFill>
              </a:rPr>
              <a:t>Maps</a:t>
            </a:r>
            <a:r>
              <a:rPr lang="fr-FR" i="1" dirty="0">
                <a:solidFill>
                  <a:schemeClr val="bg1">
                    <a:lumMod val="50000"/>
                  </a:schemeClr>
                </a:solidFill>
              </a:rPr>
              <a:t> of </a:t>
            </a:r>
            <a:r>
              <a:rPr lang="fr-FR" i="1" dirty="0" err="1">
                <a:solidFill>
                  <a:schemeClr val="bg1">
                    <a:lumMod val="50000"/>
                  </a:schemeClr>
                </a:solidFill>
              </a:rPr>
              <a:t>campuses</a:t>
            </a:r>
            <a:endParaRPr lang="fr-FR" i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200000"/>
              </a:lnSpc>
            </a:pPr>
            <a:endParaRPr lang="fr-FR" i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200000"/>
              </a:lnSpc>
            </a:pPr>
            <a:endParaRPr lang="fr-FR" i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200000"/>
              </a:lnSpc>
            </a:pPr>
            <a:endParaRPr lang="fr-FR" i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200000"/>
              </a:lnSpc>
            </a:pPr>
            <a:endParaRPr lang="fr-BE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EBB688B-06D3-2AF3-F1F0-D7E36F22B726}"/>
              </a:ext>
            </a:extLst>
          </p:cNvPr>
          <p:cNvSpPr txBox="1"/>
          <p:nvPr/>
        </p:nvSpPr>
        <p:spPr>
          <a:xfrm>
            <a:off x="9840416" y="5661248"/>
            <a:ext cx="2121692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i="1" dirty="0">
                <a:solidFill>
                  <a:schemeClr val="bg1">
                    <a:lumMod val="65000"/>
                  </a:schemeClr>
                </a:solidFill>
              </a:rPr>
              <a:t>University Logo</a:t>
            </a:r>
          </a:p>
          <a:p>
            <a:pPr algn="ctr"/>
            <a:endParaRPr lang="fr-BE" i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57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que 11">
            <a:extLst>
              <a:ext uri="{FF2B5EF4-FFF2-40B4-BE49-F238E27FC236}">
                <a16:creationId xmlns:a16="http://schemas.microsoft.com/office/drawing/2014/main" id="{54F5A57A-7C67-769A-8D7E-A5C884D80D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0" y="6792688"/>
            <a:ext cx="12192001" cy="6531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1C777BC-0FBF-B2A7-17C8-04E53D5FF52F}"/>
              </a:ext>
            </a:extLst>
          </p:cNvPr>
          <p:cNvSpPr/>
          <p:nvPr/>
        </p:nvSpPr>
        <p:spPr bwMode="blackWhite">
          <a:xfrm>
            <a:off x="2" y="266189"/>
            <a:ext cx="4655838" cy="411119"/>
          </a:xfrm>
          <a:prstGeom prst="rect">
            <a:avLst/>
          </a:prstGeom>
          <a:solidFill>
            <a:srgbClr val="00AB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16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240FDFF-9939-E353-A077-D09F5BB64C44}"/>
              </a:ext>
            </a:extLst>
          </p:cNvPr>
          <p:cNvSpPr txBox="1"/>
          <p:nvPr/>
        </p:nvSpPr>
        <p:spPr>
          <a:xfrm>
            <a:off x="203121" y="260648"/>
            <a:ext cx="4524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5. University </a:t>
            </a:r>
            <a:r>
              <a:rPr lang="fr-FR" sz="20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authorities</a:t>
            </a:r>
            <a:endParaRPr lang="fr-FR" sz="2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35AF4CB-033C-5FEF-269D-BE6124BEB4C7}"/>
              </a:ext>
            </a:extLst>
          </p:cNvPr>
          <p:cNvSpPr txBox="1"/>
          <p:nvPr/>
        </p:nvSpPr>
        <p:spPr>
          <a:xfrm>
            <a:off x="695400" y="1556792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bg1">
                    <a:lumMod val="50000"/>
                  </a:schemeClr>
                </a:solidFill>
              </a:rPr>
              <a:t>University academic authorities</a:t>
            </a:r>
          </a:p>
        </p:txBody>
      </p:sp>
    </p:spTree>
    <p:extLst>
      <p:ext uri="{BB962C8B-B14F-4D97-AF65-F5344CB8AC3E}">
        <p14:creationId xmlns:p14="http://schemas.microsoft.com/office/powerpoint/2010/main" val="259209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CB39F22D-0AFC-2D73-B82F-29C50FD9C6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0" y="6792688"/>
            <a:ext cx="12192001" cy="6531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B591002-F92B-1960-2B8C-B737BC2BC991}"/>
              </a:ext>
            </a:extLst>
          </p:cNvPr>
          <p:cNvSpPr/>
          <p:nvPr/>
        </p:nvSpPr>
        <p:spPr bwMode="blackWhite">
          <a:xfrm>
            <a:off x="2" y="266189"/>
            <a:ext cx="5735958" cy="411119"/>
          </a:xfrm>
          <a:prstGeom prst="rect">
            <a:avLst/>
          </a:prstGeom>
          <a:solidFill>
            <a:srgbClr val="00AB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16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1185096-F334-0C5E-38D7-B9168032C68E}"/>
              </a:ext>
            </a:extLst>
          </p:cNvPr>
          <p:cNvSpPr txBox="1"/>
          <p:nvPr/>
        </p:nvSpPr>
        <p:spPr>
          <a:xfrm>
            <a:off x="203121" y="260648"/>
            <a:ext cx="55328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5. Organisation Chart</a:t>
            </a:r>
            <a:endParaRPr lang="fr-BE" sz="2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DDD2286-319E-DF3D-660B-C04DFE613A8A}"/>
              </a:ext>
            </a:extLst>
          </p:cNvPr>
          <p:cNvSpPr txBox="1"/>
          <p:nvPr/>
        </p:nvSpPr>
        <p:spPr>
          <a:xfrm>
            <a:off x="695400" y="1556792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>
                <a:solidFill>
                  <a:schemeClr val="bg1">
                    <a:lumMod val="50000"/>
                  </a:schemeClr>
                </a:solidFill>
              </a:rPr>
              <a:t>Chart for the administrative departments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6F3F870-147F-3BA2-28D1-DAE5D47D09B6}"/>
              </a:ext>
            </a:extLst>
          </p:cNvPr>
          <p:cNvSpPr txBox="1"/>
          <p:nvPr/>
        </p:nvSpPr>
        <p:spPr>
          <a:xfrm>
            <a:off x="9840416" y="5661248"/>
            <a:ext cx="2121692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i="1" dirty="0">
                <a:solidFill>
                  <a:schemeClr val="bg1">
                    <a:lumMod val="65000"/>
                  </a:schemeClr>
                </a:solidFill>
              </a:rPr>
              <a:t>University Logo</a:t>
            </a:r>
          </a:p>
          <a:p>
            <a:pPr algn="ctr"/>
            <a:endParaRPr lang="fr-BE" i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85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B4570084-ECDE-F0C4-6BF6-292DC2A190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33831" r="40072"/>
          <a:stretch/>
        </p:blipFill>
        <p:spPr>
          <a:xfrm>
            <a:off x="137380" y="166966"/>
            <a:ext cx="2550983" cy="652166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494E092-524F-1F2B-01F9-B9EEA868DF43}"/>
              </a:ext>
            </a:extLst>
          </p:cNvPr>
          <p:cNvSpPr/>
          <p:nvPr/>
        </p:nvSpPr>
        <p:spPr bwMode="blackWhite">
          <a:xfrm>
            <a:off x="1" y="287315"/>
            <a:ext cx="4727847" cy="400445"/>
          </a:xfrm>
          <a:prstGeom prst="rect">
            <a:avLst/>
          </a:prstGeom>
          <a:solidFill>
            <a:srgbClr val="00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800" noProof="0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F3A8231-D1D6-1767-5CAD-EBAD778D9771}"/>
              </a:ext>
            </a:extLst>
          </p:cNvPr>
          <p:cNvSpPr txBox="1"/>
          <p:nvPr/>
        </p:nvSpPr>
        <p:spPr>
          <a:xfrm>
            <a:off x="191343" y="287650"/>
            <a:ext cx="44644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6. Student organisations</a:t>
            </a:r>
            <a:endParaRPr lang="fr-BE" sz="2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FDEA878A-3BB5-AB16-8AE6-09703DA41C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0" y="6792688"/>
            <a:ext cx="12192001" cy="65312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B6D0804-7B73-B8F1-5599-B5AFD4E77B21}"/>
              </a:ext>
            </a:extLst>
          </p:cNvPr>
          <p:cNvSpPr txBox="1"/>
          <p:nvPr/>
        </p:nvSpPr>
        <p:spPr>
          <a:xfrm>
            <a:off x="9840416" y="5661248"/>
            <a:ext cx="2121692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i="1" dirty="0">
                <a:solidFill>
                  <a:schemeClr val="bg1">
                    <a:lumMod val="65000"/>
                  </a:schemeClr>
                </a:solidFill>
              </a:rPr>
              <a:t>University Logo</a:t>
            </a:r>
          </a:p>
          <a:p>
            <a:pPr algn="ctr"/>
            <a:endParaRPr lang="fr-BE" i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66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CB39F22D-0AFC-2D73-B82F-29C50FD9C6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0" y="6792688"/>
            <a:ext cx="12192001" cy="6531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B591002-F92B-1960-2B8C-B737BC2BC991}"/>
              </a:ext>
            </a:extLst>
          </p:cNvPr>
          <p:cNvSpPr/>
          <p:nvPr/>
        </p:nvSpPr>
        <p:spPr bwMode="blackWhite">
          <a:xfrm>
            <a:off x="2" y="266189"/>
            <a:ext cx="3719734" cy="411119"/>
          </a:xfrm>
          <a:prstGeom prst="rect">
            <a:avLst/>
          </a:prstGeom>
          <a:solidFill>
            <a:srgbClr val="00AB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16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1185096-F334-0C5E-38D7-B9168032C68E}"/>
              </a:ext>
            </a:extLst>
          </p:cNvPr>
          <p:cNvSpPr txBox="1"/>
          <p:nvPr/>
        </p:nvSpPr>
        <p:spPr>
          <a:xfrm>
            <a:off x="203121" y="260648"/>
            <a:ext cx="3516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7. Academic </a:t>
            </a:r>
            <a:r>
              <a:rPr lang="fr-FR" sz="20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calendar</a:t>
            </a:r>
            <a:endParaRPr lang="fr-BE" sz="2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9BC97BC-BA22-4A18-D7D5-62EDC4FA11C1}"/>
              </a:ext>
            </a:extLst>
          </p:cNvPr>
          <p:cNvSpPr txBox="1"/>
          <p:nvPr/>
        </p:nvSpPr>
        <p:spPr>
          <a:xfrm>
            <a:off x="9840416" y="5661248"/>
            <a:ext cx="2121692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fr-FR" i="1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fr-FR" i="1" dirty="0">
                <a:solidFill>
                  <a:schemeClr val="bg1">
                    <a:lumMod val="65000"/>
                  </a:schemeClr>
                </a:solidFill>
              </a:rPr>
              <a:t>University Logo</a:t>
            </a:r>
          </a:p>
          <a:p>
            <a:pPr algn="ctr"/>
            <a:endParaRPr lang="fr-BE" i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59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tyle-fond blan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tyle-fond blanc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9b74d89-1f6e-48f7-9f4c-34d136867816" xsi:nil="true"/>
    <lcf76f155ced4ddcb4097134ff3c332f xmlns="19dac223-8521-4689-855d-c4b116ea7fdc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F2529C772252C499F13E8D2E7D5E3EE" ma:contentTypeVersion="17" ma:contentTypeDescription="Crée un document." ma:contentTypeScope="" ma:versionID="f0b5bff22add408a06dba1aafe8f3eaa">
  <xsd:schema xmlns:xsd="http://www.w3.org/2001/XMLSchema" xmlns:xs="http://www.w3.org/2001/XMLSchema" xmlns:p="http://schemas.microsoft.com/office/2006/metadata/properties" xmlns:ns2="19dac223-8521-4689-855d-c4b116ea7fdc" xmlns:ns3="39b74d89-1f6e-48f7-9f4c-34d136867816" targetNamespace="http://schemas.microsoft.com/office/2006/metadata/properties" ma:root="true" ma:fieldsID="875a17f11095cada4483e0141187f44f" ns2:_="" ns3:_="">
    <xsd:import namespace="19dac223-8521-4689-855d-c4b116ea7fdc"/>
    <xsd:import namespace="39b74d89-1f6e-48f7-9f4c-34d1368678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dac223-8521-4689-855d-c4b116ea7f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9011953a-c381-489f-99f2-2153285bf29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b74d89-1f6e-48f7-9f4c-34d13686781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06d8486-ef79-47df-8e94-8a82fff0d66d}" ma:internalName="TaxCatchAll" ma:showField="CatchAllData" ma:web="39b74d89-1f6e-48f7-9f4c-34d1368678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712D140-6908-4223-A460-AE6CEB35413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D188D62-C1E2-4A62-B2EF-D0F58CFE9D07}">
  <ds:schemaRefs>
    <ds:schemaRef ds:uri="http://purl.org/dc/elements/1.1/"/>
    <ds:schemaRef ds:uri="http://schemas.microsoft.com/office/2006/documentManagement/types"/>
    <ds:schemaRef ds:uri="http://www.w3.org/XML/1998/namespace"/>
    <ds:schemaRef ds:uri="75bb0614-6275-42d5-8edf-715ae00a5616"/>
    <ds:schemaRef ds:uri="http://schemas.microsoft.com/office/2006/metadata/properties"/>
    <ds:schemaRef ds:uri="8177366a-bfb0-4f9d-ac54-4359509f1cf7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39b74d89-1f6e-48f7-9f4c-34d136867816"/>
    <ds:schemaRef ds:uri="19dac223-8521-4689-855d-c4b116ea7fdc"/>
  </ds:schemaRefs>
</ds:datastoreItem>
</file>

<file path=customXml/itemProps3.xml><?xml version="1.0" encoding="utf-8"?>
<ds:datastoreItem xmlns:ds="http://schemas.openxmlformats.org/officeDocument/2006/customXml" ds:itemID="{7F3D5AF1-B839-4498-877D-A4918E1D6A76}"/>
</file>

<file path=docProps/app.xml><?xml version="1.0" encoding="utf-8"?>
<Properties xmlns="http://schemas.openxmlformats.org/officeDocument/2006/extended-properties" xmlns:vt="http://schemas.openxmlformats.org/officeDocument/2006/docPropsVTypes">
  <TotalTime>21013</TotalTime>
  <Words>141</Words>
  <Application>Microsoft Office PowerPoint</Application>
  <PresentationFormat>Grand écran</PresentationFormat>
  <Paragraphs>66</Paragraphs>
  <Slides>11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11</vt:i4>
      </vt:variant>
    </vt:vector>
  </HeadingPairs>
  <TitlesOfParts>
    <vt:vector size="20" baseType="lpstr">
      <vt:lpstr>Arial</vt:lpstr>
      <vt:lpstr>Avenir Next LT Pro Demi</vt:lpstr>
      <vt:lpstr>Calibri</vt:lpstr>
      <vt:lpstr>Calibri Light</vt:lpstr>
      <vt:lpstr>Verdana</vt:lpstr>
      <vt:lpstr>Wingdings</vt:lpstr>
      <vt:lpstr>Thème Office</vt:lpstr>
      <vt:lpstr>style-fond blanc</vt:lpstr>
      <vt:lpstr>1_style-fond blanc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Coralie TREBOT</dc:creator>
  <cp:lastModifiedBy>Adeline DELOR</cp:lastModifiedBy>
  <cp:revision>53</cp:revision>
  <dcterms:created xsi:type="dcterms:W3CDTF">2020-09-04T08:54:34Z</dcterms:created>
  <dcterms:modified xsi:type="dcterms:W3CDTF">2023-07-31T13:30:44Z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0x0101002F2529C772252C499F13E8D2E7D5E3EE</vt:lpwstr>
  </property>
  <property fmtid="{D5CDD505-2E9C-101B-9397-08002B2CF9AE}" pid="3" name="MediaServiceImageTags">
    <vt:lpwstr/>
  </property>
</Properties>
</file>